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2" r:id="rId4"/>
  </p:sldMasterIdLst>
  <p:notesMasterIdLst>
    <p:notesMasterId r:id="rId14"/>
  </p:notesMasterIdLst>
  <p:sldIdLst>
    <p:sldId id="390" r:id="rId5"/>
    <p:sldId id="378" r:id="rId6"/>
    <p:sldId id="383" r:id="rId7"/>
    <p:sldId id="384" r:id="rId8"/>
    <p:sldId id="385" r:id="rId9"/>
    <p:sldId id="386" r:id="rId10"/>
    <p:sldId id="387" r:id="rId11"/>
    <p:sldId id="388" r:id="rId12"/>
    <p:sldId id="391" r:id="rId13"/>
  </p:sldIdLst>
  <p:sldSz cx="18288000" cy="10287000"/>
  <p:notesSz cx="6858000" cy="9144000"/>
  <p:embeddedFontLst>
    <p:embeddedFont>
      <p:font typeface="Poppins SemiBold" panose="00000700000000000000" pitchFamily="2" charset="-18"/>
      <p:bold r:id="rId15"/>
      <p:boldItalic r:id="rId1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263" userDrawn="1">
          <p15:clr>
            <a:srgbClr val="A4A3A4"/>
          </p15:clr>
        </p15:guide>
        <p15:guide id="3" pos="57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141A27-3CCE-F93D-1885-0FF556C22350}" name="Rafał Jabłoński" initials="RJ" userId="S::rjablonski@nordes.com.pl::a6abb9fd-215f-4793-8206-c41092833c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64"/>
    <a:srgbClr val="FA550A"/>
    <a:srgbClr val="0A053C"/>
    <a:srgbClr val="FFFFFF"/>
    <a:srgbClr val="EBEDEE"/>
    <a:srgbClr val="412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0EF9B-1CAD-4DB8-987F-842470BFEE50}" v="16" dt="2024-11-19T13:37:17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82" y="58"/>
      </p:cViewPr>
      <p:guideLst>
        <p:guide orient="horz" pos="3263"/>
        <p:guide pos="5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ł Jabłoński" userId="a6abb9fd-215f-4793-8206-c41092833c36" providerId="ADAL" clId="{5850EF9B-1CAD-4DB8-987F-842470BFEE50}"/>
    <pc:docChg chg="undo custSel modSld">
      <pc:chgData name="Rafał Jabłoński" userId="a6abb9fd-215f-4793-8206-c41092833c36" providerId="ADAL" clId="{5850EF9B-1CAD-4DB8-987F-842470BFEE50}" dt="2024-11-19T13:44:08.051" v="91" actId="20577"/>
      <pc:docMkLst>
        <pc:docMk/>
      </pc:docMkLst>
      <pc:sldChg chg="addSp delSp modSp mod">
        <pc:chgData name="Rafał Jabłoński" userId="a6abb9fd-215f-4793-8206-c41092833c36" providerId="ADAL" clId="{5850EF9B-1CAD-4DB8-987F-842470BFEE50}" dt="2024-11-19T10:53:08.887" v="78" actId="1076"/>
        <pc:sldMkLst>
          <pc:docMk/>
          <pc:sldMk cId="1358350781" sldId="383"/>
        </pc:sldMkLst>
        <pc:spChg chg="add mod">
          <ac:chgData name="Rafał Jabłoński" userId="a6abb9fd-215f-4793-8206-c41092833c36" providerId="ADAL" clId="{5850EF9B-1CAD-4DB8-987F-842470BFEE50}" dt="2024-11-19T10:34:43.302" v="15" actId="1076"/>
          <ac:spMkLst>
            <pc:docMk/>
            <pc:sldMk cId="1358350781" sldId="383"/>
            <ac:spMk id="3" creationId="{5A1399D2-D99C-D0DD-5CC8-E68D670C09FD}"/>
          </ac:spMkLst>
        </pc:spChg>
        <pc:spChg chg="add mod">
          <ac:chgData name="Rafał Jabłoński" userId="a6abb9fd-215f-4793-8206-c41092833c36" providerId="ADAL" clId="{5850EF9B-1CAD-4DB8-987F-842470BFEE50}" dt="2024-11-19T10:34:35.112" v="14" actId="1076"/>
          <ac:spMkLst>
            <pc:docMk/>
            <pc:sldMk cId="1358350781" sldId="383"/>
            <ac:spMk id="5" creationId="{7570F632-B28B-6E53-4936-28867AA70D7D}"/>
          </ac:spMkLst>
        </pc:spChg>
        <pc:spChg chg="add mod">
          <ac:chgData name="Rafał Jabłoński" userId="a6abb9fd-215f-4793-8206-c41092833c36" providerId="ADAL" clId="{5850EF9B-1CAD-4DB8-987F-842470BFEE50}" dt="2024-11-19T10:53:08.887" v="78" actId="1076"/>
          <ac:spMkLst>
            <pc:docMk/>
            <pc:sldMk cId="1358350781" sldId="383"/>
            <ac:spMk id="7" creationId="{42AB717A-E8F8-675B-BAC9-D3C390C53A0B}"/>
          </ac:spMkLst>
        </pc:spChg>
        <pc:spChg chg="add del mod">
          <ac:chgData name="Rafał Jabłoński" userId="a6abb9fd-215f-4793-8206-c41092833c36" providerId="ADAL" clId="{5850EF9B-1CAD-4DB8-987F-842470BFEE50}" dt="2024-11-19T10:38:30.642" v="63" actId="478"/>
          <ac:spMkLst>
            <pc:docMk/>
            <pc:sldMk cId="1358350781" sldId="383"/>
            <ac:spMk id="8" creationId="{C9F2B343-438D-6DE4-FA35-46289D84D0EB}"/>
          </ac:spMkLst>
        </pc:spChg>
        <pc:spChg chg="add del mod">
          <ac:chgData name="Rafał Jabłoński" userId="a6abb9fd-215f-4793-8206-c41092833c36" providerId="ADAL" clId="{5850EF9B-1CAD-4DB8-987F-842470BFEE50}" dt="2024-11-19T10:38:32.213" v="64" actId="478"/>
          <ac:spMkLst>
            <pc:docMk/>
            <pc:sldMk cId="1358350781" sldId="383"/>
            <ac:spMk id="9" creationId="{34253923-734C-44C9-D5A3-2B063AD34E5F}"/>
          </ac:spMkLst>
        </pc:spChg>
        <pc:spChg chg="add del mod">
          <ac:chgData name="Rafał Jabłoński" userId="a6abb9fd-215f-4793-8206-c41092833c36" providerId="ADAL" clId="{5850EF9B-1CAD-4DB8-987F-842470BFEE50}" dt="2024-11-19T10:38:34.090" v="65" actId="478"/>
          <ac:spMkLst>
            <pc:docMk/>
            <pc:sldMk cId="1358350781" sldId="383"/>
            <ac:spMk id="11" creationId="{712224B0-8667-1C78-1EDA-82E723B50C6A}"/>
          </ac:spMkLst>
        </pc:spChg>
        <pc:spChg chg="del mod">
          <ac:chgData name="Rafał Jabłoński" userId="a6abb9fd-215f-4793-8206-c41092833c36" providerId="ADAL" clId="{5850EF9B-1CAD-4DB8-987F-842470BFEE50}" dt="2024-11-19T10:35:53.834" v="31" actId="478"/>
          <ac:spMkLst>
            <pc:docMk/>
            <pc:sldMk cId="1358350781" sldId="383"/>
            <ac:spMk id="12" creationId="{1805F9A4-FC66-641B-CFDF-1427B40BF815}"/>
          </ac:spMkLst>
        </pc:spChg>
        <pc:spChg chg="add mod">
          <ac:chgData name="Rafał Jabłoński" userId="a6abb9fd-215f-4793-8206-c41092833c36" providerId="ADAL" clId="{5850EF9B-1CAD-4DB8-987F-842470BFEE50}" dt="2024-11-19T10:37:13.373" v="46" actId="403"/>
          <ac:spMkLst>
            <pc:docMk/>
            <pc:sldMk cId="1358350781" sldId="383"/>
            <ac:spMk id="14" creationId="{894C40E0-FA6B-EE42-E5EE-3BF99C52B4B9}"/>
          </ac:spMkLst>
        </pc:spChg>
        <pc:spChg chg="add mod">
          <ac:chgData name="Rafał Jabłoński" userId="a6abb9fd-215f-4793-8206-c41092833c36" providerId="ADAL" clId="{5850EF9B-1CAD-4DB8-987F-842470BFEE50}" dt="2024-11-19T10:37:13.373" v="46" actId="403"/>
          <ac:spMkLst>
            <pc:docMk/>
            <pc:sldMk cId="1358350781" sldId="383"/>
            <ac:spMk id="16" creationId="{303685CF-EBBC-77F3-790C-8375F079FBE0}"/>
          </ac:spMkLst>
        </pc:spChg>
        <pc:spChg chg="add mod">
          <ac:chgData name="Rafał Jabłoński" userId="a6abb9fd-215f-4793-8206-c41092833c36" providerId="ADAL" clId="{5850EF9B-1CAD-4DB8-987F-842470BFEE50}" dt="2024-11-19T10:38:05.403" v="58" actId="20577"/>
          <ac:spMkLst>
            <pc:docMk/>
            <pc:sldMk cId="1358350781" sldId="383"/>
            <ac:spMk id="18" creationId="{F181B53C-B5EC-52B3-C80B-FE9188CCA20C}"/>
          </ac:spMkLst>
        </pc:spChg>
        <pc:picChg chg="add mod">
          <ac:chgData name="Rafał Jabłoński" userId="a6abb9fd-215f-4793-8206-c41092833c36" providerId="ADAL" clId="{5850EF9B-1CAD-4DB8-987F-842470BFEE50}" dt="2024-11-19T10:40:21.246" v="68" actId="207"/>
          <ac:picMkLst>
            <pc:docMk/>
            <pc:sldMk cId="1358350781" sldId="383"/>
            <ac:picMk id="20" creationId="{EC93DFFC-9D26-1E9E-212C-A535FB1E951B}"/>
          </ac:picMkLst>
        </pc:picChg>
        <pc:picChg chg="add mod">
          <ac:chgData name="Rafał Jabłoński" userId="a6abb9fd-215f-4793-8206-c41092833c36" providerId="ADAL" clId="{5850EF9B-1CAD-4DB8-987F-842470BFEE50}" dt="2024-11-19T10:51:43.935" v="71" actId="207"/>
          <ac:picMkLst>
            <pc:docMk/>
            <pc:sldMk cId="1358350781" sldId="383"/>
            <ac:picMk id="22" creationId="{96BCBDCF-AE12-E676-05AE-69D65126D8DD}"/>
          </ac:picMkLst>
        </pc:picChg>
        <pc:picChg chg="add del">
          <ac:chgData name="Rafał Jabłoński" userId="a6abb9fd-215f-4793-8206-c41092833c36" providerId="ADAL" clId="{5850EF9B-1CAD-4DB8-987F-842470BFEE50}" dt="2024-11-19T10:51:50.361" v="73" actId="22"/>
          <ac:picMkLst>
            <pc:docMk/>
            <pc:sldMk cId="1358350781" sldId="383"/>
            <ac:picMk id="24" creationId="{E0E9F081-E604-93A4-314B-A282F57C3303}"/>
          </ac:picMkLst>
        </pc:picChg>
        <pc:picChg chg="add mod">
          <ac:chgData name="Rafał Jabłoński" userId="a6abb9fd-215f-4793-8206-c41092833c36" providerId="ADAL" clId="{5850EF9B-1CAD-4DB8-987F-842470BFEE50}" dt="2024-11-19T10:53:00.646" v="77" actId="207"/>
          <ac:picMkLst>
            <pc:docMk/>
            <pc:sldMk cId="1358350781" sldId="383"/>
            <ac:picMk id="26" creationId="{FC008A66-327C-E16E-1A93-BBFF9FBBF0E3}"/>
          </ac:picMkLst>
        </pc:picChg>
      </pc:sldChg>
      <pc:sldChg chg="modSp">
        <pc:chgData name="Rafał Jabłoński" userId="a6abb9fd-215f-4793-8206-c41092833c36" providerId="ADAL" clId="{5850EF9B-1CAD-4DB8-987F-842470BFEE50}" dt="2024-11-19T10:34:10.214" v="7"/>
        <pc:sldMkLst>
          <pc:docMk/>
          <pc:sldMk cId="2683778583" sldId="384"/>
        </pc:sldMkLst>
        <pc:graphicFrameChg chg="mod">
          <ac:chgData name="Rafał Jabłoński" userId="a6abb9fd-215f-4793-8206-c41092833c36" providerId="ADAL" clId="{5850EF9B-1CAD-4DB8-987F-842470BFEE50}" dt="2024-11-19T10:34:10.214" v="7"/>
          <ac:graphicFrameMkLst>
            <pc:docMk/>
            <pc:sldMk cId="2683778583" sldId="384"/>
            <ac:graphicFrameMk id="14" creationId="{EF2172D0-F796-AB21-0D98-FE981BF3CF59}"/>
          </ac:graphicFrameMkLst>
        </pc:graphicFrameChg>
      </pc:sldChg>
      <pc:sldChg chg="modSp mod">
        <pc:chgData name="Rafał Jabłoński" userId="a6abb9fd-215f-4793-8206-c41092833c36" providerId="ADAL" clId="{5850EF9B-1CAD-4DB8-987F-842470BFEE50}" dt="2024-11-19T13:44:08.051" v="91" actId="20577"/>
        <pc:sldMkLst>
          <pc:docMk/>
          <pc:sldMk cId="2449448217" sldId="385"/>
        </pc:sldMkLst>
        <pc:spChg chg="mod">
          <ac:chgData name="Rafał Jabłoński" userId="a6abb9fd-215f-4793-8206-c41092833c36" providerId="ADAL" clId="{5850EF9B-1CAD-4DB8-987F-842470BFEE50}" dt="2024-11-19T13:44:08.051" v="91" actId="20577"/>
          <ac:spMkLst>
            <pc:docMk/>
            <pc:sldMk cId="2449448217" sldId="385"/>
            <ac:spMk id="12" creationId="{AF1FE247-8ACC-93C6-753A-5780BA5DFB54}"/>
          </ac:spMkLst>
        </pc:spChg>
      </pc:sldChg>
      <pc:sldChg chg="modSp">
        <pc:chgData name="Rafał Jabłoński" userId="a6abb9fd-215f-4793-8206-c41092833c36" providerId="ADAL" clId="{5850EF9B-1CAD-4DB8-987F-842470BFEE50}" dt="2024-11-19T13:37:17.829" v="80" actId="20577"/>
        <pc:sldMkLst>
          <pc:docMk/>
          <pc:sldMk cId="1788386972" sldId="388"/>
        </pc:sldMkLst>
        <pc:graphicFrameChg chg="mod">
          <ac:chgData name="Rafał Jabłoński" userId="a6abb9fd-215f-4793-8206-c41092833c36" providerId="ADAL" clId="{5850EF9B-1CAD-4DB8-987F-842470BFEE50}" dt="2024-11-19T13:37:17.829" v="80" actId="20577"/>
          <ac:graphicFrameMkLst>
            <pc:docMk/>
            <pc:sldMk cId="1788386972" sldId="388"/>
            <ac:graphicFrameMk id="14" creationId="{6BF65EAC-ADDE-C5D1-0FAC-02521045D55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82AFD-92E4-456C-B40F-220563604D2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02EFE-1139-4CBC-93D0-E085AFBFA95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przygotowanie</a:t>
          </a:r>
        </a:p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 i weryfikacja</a:t>
          </a:r>
        </a:p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 dokumentacji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8A307C4D-9DA1-4B32-8736-93B91B0CF243}" type="parTrans" cxnId="{AF4AAAF8-3E9E-4DAC-8B38-1A17DBD781A2}">
      <dgm:prSet/>
      <dgm:spPr/>
      <dgm:t>
        <a:bodyPr/>
        <a:lstStyle/>
        <a:p>
          <a:endParaRPr lang="en-US"/>
        </a:p>
      </dgm:t>
    </dgm:pt>
    <dgm:pt modelId="{2FF70EF9-65C0-405E-9361-F8C1949B08D4}" type="sibTrans" cxnId="{AF4AAAF8-3E9E-4DAC-8B38-1A17DBD781A2}">
      <dgm:prSet/>
      <dgm:spPr/>
      <dgm:t>
        <a:bodyPr/>
        <a:lstStyle/>
        <a:p>
          <a:endParaRPr lang="en-US"/>
        </a:p>
      </dgm:t>
    </dgm:pt>
    <dgm:pt modelId="{2DEB020F-D568-4545-8A0A-BAC68A6EB3F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rozdrobnione zakupy i przyjęcia towaru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B926459D-67A4-4C73-96BC-61B7F3FC229D}" type="parTrans" cxnId="{582A889A-6E46-4CED-99D6-05C60FAFA507}">
      <dgm:prSet/>
      <dgm:spPr/>
      <dgm:t>
        <a:bodyPr/>
        <a:lstStyle/>
        <a:p>
          <a:endParaRPr lang="en-US"/>
        </a:p>
      </dgm:t>
    </dgm:pt>
    <dgm:pt modelId="{83B2E2F5-BE61-41D5-9F0B-24CA38279544}" type="sibTrans" cxnId="{582A889A-6E46-4CED-99D6-05C60FAFA507}">
      <dgm:prSet/>
      <dgm:spPr/>
      <dgm:t>
        <a:bodyPr/>
        <a:lstStyle/>
        <a:p>
          <a:endParaRPr lang="en-US"/>
        </a:p>
      </dgm:t>
    </dgm:pt>
    <dgm:pt modelId="{D761574E-ABA5-428A-BC75-E3F7B940DCB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niechęć do korzystania             z elementów powierzonych przez klienta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0045FE38-35AD-4784-87A1-8197D719BB46}" type="parTrans" cxnId="{10845870-3B8D-4C7B-9098-17EACEE2526D}">
      <dgm:prSet/>
      <dgm:spPr/>
      <dgm:t>
        <a:bodyPr/>
        <a:lstStyle/>
        <a:p>
          <a:endParaRPr lang="en-US"/>
        </a:p>
      </dgm:t>
    </dgm:pt>
    <dgm:pt modelId="{33D95A38-8A63-4DE3-B323-F0DBE9B2FEB5}" type="sibTrans" cxnId="{10845870-3B8D-4C7B-9098-17EACEE2526D}">
      <dgm:prSet/>
      <dgm:spPr/>
      <dgm:t>
        <a:bodyPr/>
        <a:lstStyle/>
        <a:p>
          <a:endParaRPr lang="en-US"/>
        </a:p>
      </dgm:t>
    </dgm:pt>
    <dgm:pt modelId="{33E9143C-A277-4B70-AB88-A74A4A8B680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uzbrajanie maszyn na niewielkich ilościach komponentów („ścinkach”)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C15C70B8-7624-49DF-9FDF-F016D9EAE0FE}" type="parTrans" cxnId="{539ACE31-2B7D-4321-ACC3-C0105FF79A3B}">
      <dgm:prSet/>
      <dgm:spPr/>
      <dgm:t>
        <a:bodyPr/>
        <a:lstStyle/>
        <a:p>
          <a:endParaRPr lang="en-US"/>
        </a:p>
      </dgm:t>
    </dgm:pt>
    <dgm:pt modelId="{684F7305-8D57-46B8-B476-639CE0DBE02C}" type="sibTrans" cxnId="{539ACE31-2B7D-4321-ACC3-C0105FF79A3B}">
      <dgm:prSet/>
      <dgm:spPr/>
      <dgm:t>
        <a:bodyPr/>
        <a:lstStyle/>
        <a:p>
          <a:endParaRPr lang="en-US"/>
        </a:p>
      </dgm:t>
    </dgm:pt>
    <dgm:pt modelId="{AA71C46B-274B-4850-8BED-9520DA162E2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większe ryzyko reklamacji lub konieczność modyfikacji procesów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1CAB5844-6148-4B42-B74E-9A860CA447A8}" type="parTrans" cxnId="{743B7256-413D-49CB-87D1-0C3BB47F8367}">
      <dgm:prSet/>
      <dgm:spPr/>
      <dgm:t>
        <a:bodyPr/>
        <a:lstStyle/>
        <a:p>
          <a:endParaRPr lang="en-US"/>
        </a:p>
      </dgm:t>
    </dgm:pt>
    <dgm:pt modelId="{8961C285-63AE-46E8-BB69-037F351C09DE}" type="sibTrans" cxnId="{743B7256-413D-49CB-87D1-0C3BB47F8367}">
      <dgm:prSet/>
      <dgm:spPr/>
      <dgm:t>
        <a:bodyPr/>
        <a:lstStyle/>
        <a:p>
          <a:endParaRPr lang="en-US"/>
        </a:p>
      </dgm:t>
    </dgm:pt>
    <dgm:pt modelId="{B83CC33F-407D-4B77-9CDE-D61B829B487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wysokie wymagania odnośnie jakości i testowania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64E2A379-D6BD-4954-B1A0-2A939FEAA61B}" type="sibTrans" cxnId="{5105402C-5AF8-498E-91B6-75046F81B154}">
      <dgm:prSet/>
      <dgm:spPr/>
      <dgm:t>
        <a:bodyPr/>
        <a:lstStyle/>
        <a:p>
          <a:endParaRPr lang="en-US"/>
        </a:p>
      </dgm:t>
    </dgm:pt>
    <dgm:pt modelId="{DFFF9D35-7CF1-4A8A-BE3D-E370ED5B5F94}" type="parTrans" cxnId="{5105402C-5AF8-498E-91B6-75046F81B154}">
      <dgm:prSet/>
      <dgm:spPr/>
      <dgm:t>
        <a:bodyPr/>
        <a:lstStyle/>
        <a:p>
          <a:endParaRPr lang="en-US"/>
        </a:p>
      </dgm:t>
    </dgm:pt>
    <dgm:pt modelId="{BC5D6097-DB45-42E7-B81B-1EFE5B5CEB3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wyznaczenie osoby z produkcji, która będzie odpowiedzialna za cały proces realizacji projektu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B3AAEC9C-9F31-405B-BE15-124FE4D3F847}" type="sibTrans" cxnId="{8D8DDEB5-EFE7-4CEF-8761-97453D2F5EAF}">
      <dgm:prSet/>
      <dgm:spPr/>
      <dgm:t>
        <a:bodyPr/>
        <a:lstStyle/>
        <a:p>
          <a:endParaRPr lang="en-US"/>
        </a:p>
      </dgm:t>
    </dgm:pt>
    <dgm:pt modelId="{0FEAA7CE-3165-4086-9ECC-6269D5AAC28E}" type="parTrans" cxnId="{8D8DDEB5-EFE7-4CEF-8761-97453D2F5EAF}">
      <dgm:prSet/>
      <dgm:spPr/>
      <dgm:t>
        <a:bodyPr/>
        <a:lstStyle/>
        <a:p>
          <a:endParaRPr lang="en-US"/>
        </a:p>
      </dgm:t>
    </dgm:pt>
    <dgm:pt modelId="{C4AC9834-63C5-484F-B564-D2518F04A803}" type="pres">
      <dgm:prSet presAssocID="{39682AFD-92E4-456C-B40F-220563604D26}" presName="root" presStyleCnt="0">
        <dgm:presLayoutVars>
          <dgm:dir/>
          <dgm:resizeHandles val="exact"/>
        </dgm:presLayoutVars>
      </dgm:prSet>
      <dgm:spPr/>
    </dgm:pt>
    <dgm:pt modelId="{D8BCEF65-6232-44A0-8893-1DA40573A29B}" type="pres">
      <dgm:prSet presAssocID="{3A302EFE-1139-4CBC-93D0-E085AFBFA952}" presName="compNode" presStyleCnt="0"/>
      <dgm:spPr/>
    </dgm:pt>
    <dgm:pt modelId="{7F297C55-ADFC-4104-8EB5-BF95E038136B}" type="pres">
      <dgm:prSet presAssocID="{3A302EFE-1139-4CBC-93D0-E085AFBFA952}" presName="iconBgRect" presStyleLbl="bgShp" presStyleIdx="0" presStyleCnt="7"/>
      <dgm:spPr/>
    </dgm:pt>
    <dgm:pt modelId="{3CC9195F-13E8-4860-85A4-071F7AB4B447}" type="pres">
      <dgm:prSet presAssocID="{3A302EFE-1139-4CBC-93D0-E085AFBFA952}" presName="iconRect" presStyleLbl="node1" presStyleIdx="0" presStyleCnt="7" custLinFactNeighborX="-2074" custLinFactNeighborY="287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kładka — częściowo zaznaczone z wypełnieniem pełnym"/>
        </a:ext>
      </dgm:extLst>
    </dgm:pt>
    <dgm:pt modelId="{EECE2602-64F3-4D0B-9342-8A1D77A89FC3}" type="pres">
      <dgm:prSet presAssocID="{3A302EFE-1139-4CBC-93D0-E085AFBFA952}" presName="spaceRect" presStyleCnt="0"/>
      <dgm:spPr/>
    </dgm:pt>
    <dgm:pt modelId="{0972644D-963B-4CBD-AA8C-BD70C542D825}" type="pres">
      <dgm:prSet presAssocID="{3A302EFE-1139-4CBC-93D0-E085AFBFA952}" presName="textRect" presStyleLbl="revTx" presStyleIdx="0" presStyleCnt="7" custScaleX="117748">
        <dgm:presLayoutVars>
          <dgm:chMax val="1"/>
          <dgm:chPref val="1"/>
        </dgm:presLayoutVars>
      </dgm:prSet>
      <dgm:spPr/>
    </dgm:pt>
    <dgm:pt modelId="{B489409C-CCAC-4286-9D9A-FE1DE776DA20}" type="pres">
      <dgm:prSet presAssocID="{2FF70EF9-65C0-405E-9361-F8C1949B08D4}" presName="sibTrans" presStyleCnt="0"/>
      <dgm:spPr/>
    </dgm:pt>
    <dgm:pt modelId="{FA947E2A-9142-4AE8-8A08-5663463F1D61}" type="pres">
      <dgm:prSet presAssocID="{2DEB020F-D568-4545-8A0A-BAC68A6EB3F9}" presName="compNode" presStyleCnt="0"/>
      <dgm:spPr/>
    </dgm:pt>
    <dgm:pt modelId="{A8E776D4-56E2-424E-9F31-20650FFDEAC4}" type="pres">
      <dgm:prSet presAssocID="{2DEB020F-D568-4545-8A0A-BAC68A6EB3F9}" presName="iconBgRect" presStyleLbl="bgShp" presStyleIdx="1" presStyleCnt="7"/>
      <dgm:spPr/>
    </dgm:pt>
    <dgm:pt modelId="{66A77641-EEA3-43A9-87D2-1A56D2DD3018}" type="pres">
      <dgm:prSet presAssocID="{2DEB020F-D568-4545-8A0A-BAC68A6EB3F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548D2B02-B271-47F9-B4F6-FE1AF387CAE9}" type="pres">
      <dgm:prSet presAssocID="{2DEB020F-D568-4545-8A0A-BAC68A6EB3F9}" presName="spaceRect" presStyleCnt="0"/>
      <dgm:spPr/>
    </dgm:pt>
    <dgm:pt modelId="{B1D9E4A6-36AF-4B32-9474-8EBCBD17D19C}" type="pres">
      <dgm:prSet presAssocID="{2DEB020F-D568-4545-8A0A-BAC68A6EB3F9}" presName="textRect" presStyleLbl="revTx" presStyleIdx="1" presStyleCnt="7" custScaleX="115720">
        <dgm:presLayoutVars>
          <dgm:chMax val="1"/>
          <dgm:chPref val="1"/>
        </dgm:presLayoutVars>
      </dgm:prSet>
      <dgm:spPr/>
    </dgm:pt>
    <dgm:pt modelId="{5DD59767-F374-4263-8DC3-2CD541B9F7CE}" type="pres">
      <dgm:prSet presAssocID="{83B2E2F5-BE61-41D5-9F0B-24CA38279544}" presName="sibTrans" presStyleCnt="0"/>
      <dgm:spPr/>
    </dgm:pt>
    <dgm:pt modelId="{096974C7-78A7-4794-9BE1-B69BBAE93399}" type="pres">
      <dgm:prSet presAssocID="{D761574E-ABA5-428A-BC75-E3F7B940DCB4}" presName="compNode" presStyleCnt="0"/>
      <dgm:spPr/>
    </dgm:pt>
    <dgm:pt modelId="{A1BB06CD-FA6B-4980-9ECD-4C9311EFA6D7}" type="pres">
      <dgm:prSet presAssocID="{D761574E-ABA5-428A-BC75-E3F7B940DCB4}" presName="iconBgRect" presStyleLbl="bgShp" presStyleIdx="2" presStyleCnt="7"/>
      <dgm:spPr/>
    </dgm:pt>
    <dgm:pt modelId="{A3D3F244-C7C2-4E02-9195-97D8AE45261C}" type="pres">
      <dgm:prSet presAssocID="{D761574E-ABA5-428A-BC75-E3F7B940DCB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tania"/>
        </a:ext>
      </dgm:extLst>
    </dgm:pt>
    <dgm:pt modelId="{5167BAB6-C498-463C-A84D-7FC4878AFD86}" type="pres">
      <dgm:prSet presAssocID="{D761574E-ABA5-428A-BC75-E3F7B940DCB4}" presName="spaceRect" presStyleCnt="0"/>
      <dgm:spPr/>
    </dgm:pt>
    <dgm:pt modelId="{650AA722-7C99-4F5E-82CF-77C17F29C894}" type="pres">
      <dgm:prSet presAssocID="{D761574E-ABA5-428A-BC75-E3F7B940DCB4}" presName="textRect" presStyleLbl="revTx" presStyleIdx="2" presStyleCnt="7" custScaleX="110315">
        <dgm:presLayoutVars>
          <dgm:chMax val="1"/>
          <dgm:chPref val="1"/>
        </dgm:presLayoutVars>
      </dgm:prSet>
      <dgm:spPr/>
    </dgm:pt>
    <dgm:pt modelId="{CE26B410-7722-4543-AA19-A14C64B3CF70}" type="pres">
      <dgm:prSet presAssocID="{33D95A38-8A63-4DE3-B323-F0DBE9B2FEB5}" presName="sibTrans" presStyleCnt="0"/>
      <dgm:spPr/>
    </dgm:pt>
    <dgm:pt modelId="{DEF6A705-F56D-4BE2-B86E-C42B574E2DD0}" type="pres">
      <dgm:prSet presAssocID="{33E9143C-A277-4B70-AB88-A74A4A8B680B}" presName="compNode" presStyleCnt="0"/>
      <dgm:spPr/>
    </dgm:pt>
    <dgm:pt modelId="{C27F0B4F-F9BC-4BDD-82C8-9F309BC7BCDE}" type="pres">
      <dgm:prSet presAssocID="{33E9143C-A277-4B70-AB88-A74A4A8B680B}" presName="iconBgRect" presStyleLbl="bgShp" presStyleIdx="3" presStyleCnt="7"/>
      <dgm:spPr/>
    </dgm:pt>
    <dgm:pt modelId="{FD39F024-FEEE-4DE7-9D60-216AFBE23A76}" type="pres">
      <dgm:prSet presAssocID="{33E9143C-A277-4B70-AB88-A74A4A8B680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rzędzia z wypełnieniem pełnym"/>
        </a:ext>
      </dgm:extLst>
    </dgm:pt>
    <dgm:pt modelId="{0613070E-58B9-452B-AD30-E53DF8CDE287}" type="pres">
      <dgm:prSet presAssocID="{33E9143C-A277-4B70-AB88-A74A4A8B680B}" presName="spaceRect" presStyleCnt="0"/>
      <dgm:spPr/>
    </dgm:pt>
    <dgm:pt modelId="{65B91B7A-57FA-408A-8BA8-14D9AD3B94BB}" type="pres">
      <dgm:prSet presAssocID="{33E9143C-A277-4B70-AB88-A74A4A8B680B}" presName="textRect" presStyleLbl="revTx" presStyleIdx="3" presStyleCnt="7" custScaleX="131004">
        <dgm:presLayoutVars>
          <dgm:chMax val="1"/>
          <dgm:chPref val="1"/>
        </dgm:presLayoutVars>
      </dgm:prSet>
      <dgm:spPr/>
    </dgm:pt>
    <dgm:pt modelId="{C3CA2D1B-E337-40ED-AFE6-5E3D0E12D375}" type="pres">
      <dgm:prSet presAssocID="{684F7305-8D57-46B8-B476-639CE0DBE02C}" presName="sibTrans" presStyleCnt="0"/>
      <dgm:spPr/>
    </dgm:pt>
    <dgm:pt modelId="{EE1DFD32-3318-40B2-9858-638B582B5C55}" type="pres">
      <dgm:prSet presAssocID="{BC5D6097-DB45-42E7-B81B-1EFE5B5CEB3A}" presName="compNode" presStyleCnt="0"/>
      <dgm:spPr/>
    </dgm:pt>
    <dgm:pt modelId="{34613384-CB67-43F9-BC79-90D46855EDE2}" type="pres">
      <dgm:prSet presAssocID="{BC5D6097-DB45-42E7-B81B-1EFE5B5CEB3A}" presName="iconBgRect" presStyleLbl="bgShp" presStyleIdx="4" presStyleCnt="7"/>
      <dgm:spPr/>
    </dgm:pt>
    <dgm:pt modelId="{6FA3B635-D43B-4F82-AF50-4D02F9E61F68}" type="pres">
      <dgm:prSet presAssocID="{BC5D6097-DB45-42E7-B81B-1EFE5B5CEB3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55059759-5FB3-468A-8F91-D0286E737C02}" type="pres">
      <dgm:prSet presAssocID="{BC5D6097-DB45-42E7-B81B-1EFE5B5CEB3A}" presName="spaceRect" presStyleCnt="0"/>
      <dgm:spPr/>
    </dgm:pt>
    <dgm:pt modelId="{FAB0D412-3089-4A89-BEE8-E629635BF06C}" type="pres">
      <dgm:prSet presAssocID="{BC5D6097-DB45-42E7-B81B-1EFE5B5CEB3A}" presName="textRect" presStyleLbl="revTx" presStyleIdx="4" presStyleCnt="7" custScaleX="118334">
        <dgm:presLayoutVars>
          <dgm:chMax val="1"/>
          <dgm:chPref val="1"/>
        </dgm:presLayoutVars>
      </dgm:prSet>
      <dgm:spPr/>
    </dgm:pt>
    <dgm:pt modelId="{29C93326-EA9E-41E2-9B00-C54AE0E07A44}" type="pres">
      <dgm:prSet presAssocID="{B3AAEC9C-9F31-405B-BE15-124FE4D3F847}" presName="sibTrans" presStyleCnt="0"/>
      <dgm:spPr/>
    </dgm:pt>
    <dgm:pt modelId="{2450B719-5FC2-4641-ADB1-ABE9A9634A2F}" type="pres">
      <dgm:prSet presAssocID="{B83CC33F-407D-4B77-9CDE-D61B829B4873}" presName="compNode" presStyleCnt="0"/>
      <dgm:spPr/>
    </dgm:pt>
    <dgm:pt modelId="{E061B1B4-9F66-4594-BB5C-1F60B74F134D}" type="pres">
      <dgm:prSet presAssocID="{B83CC33F-407D-4B77-9CDE-D61B829B4873}" presName="iconBgRect" presStyleLbl="bgShp" presStyleIdx="5" presStyleCnt="7"/>
      <dgm:spPr/>
    </dgm:pt>
    <dgm:pt modelId="{08E91996-1CEF-44D7-B018-132499ED7E48}" type="pres">
      <dgm:prSet presAssocID="{B83CC33F-407D-4B77-9CDE-D61B829B487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cza — znacznik wyboru z wypełnieniem pełnym"/>
        </a:ext>
      </dgm:extLst>
    </dgm:pt>
    <dgm:pt modelId="{D97CF773-502E-4CDB-8B98-3B28E3BAA58F}" type="pres">
      <dgm:prSet presAssocID="{B83CC33F-407D-4B77-9CDE-D61B829B4873}" presName="spaceRect" presStyleCnt="0"/>
      <dgm:spPr/>
    </dgm:pt>
    <dgm:pt modelId="{9E9318AA-709A-42D1-B7E3-389238D114A0}" type="pres">
      <dgm:prSet presAssocID="{B83CC33F-407D-4B77-9CDE-D61B829B4873}" presName="textRect" presStyleLbl="revTx" presStyleIdx="5" presStyleCnt="7" custScaleX="111291">
        <dgm:presLayoutVars>
          <dgm:chMax val="1"/>
          <dgm:chPref val="1"/>
        </dgm:presLayoutVars>
      </dgm:prSet>
      <dgm:spPr/>
    </dgm:pt>
    <dgm:pt modelId="{89C857D7-6D04-4B94-BF0A-2625273058D3}" type="pres">
      <dgm:prSet presAssocID="{64E2A379-D6BD-4954-B1A0-2A939FEAA61B}" presName="sibTrans" presStyleCnt="0"/>
      <dgm:spPr/>
    </dgm:pt>
    <dgm:pt modelId="{1240BB06-0AE9-4F1C-9EA1-F197D7F55671}" type="pres">
      <dgm:prSet presAssocID="{AA71C46B-274B-4850-8BED-9520DA162E20}" presName="compNode" presStyleCnt="0"/>
      <dgm:spPr/>
    </dgm:pt>
    <dgm:pt modelId="{A86A0386-6C45-4946-AABF-1A84E7E3E529}" type="pres">
      <dgm:prSet presAssocID="{AA71C46B-274B-4850-8BED-9520DA162E20}" presName="iconBgRect" presStyleLbl="bgShp" presStyleIdx="6" presStyleCnt="7"/>
      <dgm:spPr/>
    </dgm:pt>
    <dgm:pt modelId="{6988EC5A-3F97-40C9-A8E0-97C0B9715E02}" type="pres">
      <dgm:prSet presAssocID="{AA71C46B-274B-4850-8BED-9520DA162E2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mentarz (ważny) z wypełnieniem pełnym"/>
        </a:ext>
      </dgm:extLst>
    </dgm:pt>
    <dgm:pt modelId="{2348E551-ABA8-463B-902A-A529216F7D9C}" type="pres">
      <dgm:prSet presAssocID="{AA71C46B-274B-4850-8BED-9520DA162E20}" presName="spaceRect" presStyleCnt="0"/>
      <dgm:spPr/>
    </dgm:pt>
    <dgm:pt modelId="{B1CC886A-EB13-4A05-A099-69DBBFD4156B}" type="pres">
      <dgm:prSet presAssocID="{AA71C46B-274B-4850-8BED-9520DA162E20}" presName="textRect" presStyleLbl="revTx" presStyleIdx="6" presStyleCnt="7" custScaleX="115725">
        <dgm:presLayoutVars>
          <dgm:chMax val="1"/>
          <dgm:chPref val="1"/>
        </dgm:presLayoutVars>
      </dgm:prSet>
      <dgm:spPr/>
    </dgm:pt>
  </dgm:ptLst>
  <dgm:cxnLst>
    <dgm:cxn modelId="{B01CE413-F8DD-49AB-ACCD-11BB104B1EB2}" type="presOf" srcId="{D761574E-ABA5-428A-BC75-E3F7B940DCB4}" destId="{650AA722-7C99-4F5E-82CF-77C17F29C894}" srcOrd="0" destOrd="0" presId="urn:microsoft.com/office/officeart/2018/5/layout/IconCircleLabelList"/>
    <dgm:cxn modelId="{5639A318-0675-4418-85CC-5F1469148499}" type="presOf" srcId="{BC5D6097-DB45-42E7-B81B-1EFE5B5CEB3A}" destId="{FAB0D412-3089-4A89-BEE8-E629635BF06C}" srcOrd="0" destOrd="0" presId="urn:microsoft.com/office/officeart/2018/5/layout/IconCircleLabelList"/>
    <dgm:cxn modelId="{5105402C-5AF8-498E-91B6-75046F81B154}" srcId="{39682AFD-92E4-456C-B40F-220563604D26}" destId="{B83CC33F-407D-4B77-9CDE-D61B829B4873}" srcOrd="5" destOrd="0" parTransId="{DFFF9D35-7CF1-4A8A-BE3D-E370ED5B5F94}" sibTransId="{64E2A379-D6BD-4954-B1A0-2A939FEAA61B}"/>
    <dgm:cxn modelId="{539ACE31-2B7D-4321-ACC3-C0105FF79A3B}" srcId="{39682AFD-92E4-456C-B40F-220563604D26}" destId="{33E9143C-A277-4B70-AB88-A74A4A8B680B}" srcOrd="3" destOrd="0" parTransId="{C15C70B8-7624-49DF-9FDF-F016D9EAE0FE}" sibTransId="{684F7305-8D57-46B8-B476-639CE0DBE02C}"/>
    <dgm:cxn modelId="{10845870-3B8D-4C7B-9098-17EACEE2526D}" srcId="{39682AFD-92E4-456C-B40F-220563604D26}" destId="{D761574E-ABA5-428A-BC75-E3F7B940DCB4}" srcOrd="2" destOrd="0" parTransId="{0045FE38-35AD-4784-87A1-8197D719BB46}" sibTransId="{33D95A38-8A63-4DE3-B323-F0DBE9B2FEB5}"/>
    <dgm:cxn modelId="{743B7256-413D-49CB-87D1-0C3BB47F8367}" srcId="{39682AFD-92E4-456C-B40F-220563604D26}" destId="{AA71C46B-274B-4850-8BED-9520DA162E20}" srcOrd="6" destOrd="0" parTransId="{1CAB5844-6148-4B42-B74E-9A860CA447A8}" sibTransId="{8961C285-63AE-46E8-BB69-037F351C09DE}"/>
    <dgm:cxn modelId="{C19A8183-F530-4EEA-B268-92A68C90C969}" type="presOf" srcId="{39682AFD-92E4-456C-B40F-220563604D26}" destId="{C4AC9834-63C5-484F-B564-D2518F04A803}" srcOrd="0" destOrd="0" presId="urn:microsoft.com/office/officeart/2018/5/layout/IconCircleLabelList"/>
    <dgm:cxn modelId="{28C2C487-7D33-4DAD-9353-B08AC8FFAD72}" type="presOf" srcId="{2DEB020F-D568-4545-8A0A-BAC68A6EB3F9}" destId="{B1D9E4A6-36AF-4B32-9474-8EBCBD17D19C}" srcOrd="0" destOrd="0" presId="urn:microsoft.com/office/officeart/2018/5/layout/IconCircleLabelList"/>
    <dgm:cxn modelId="{582A889A-6E46-4CED-99D6-05C60FAFA507}" srcId="{39682AFD-92E4-456C-B40F-220563604D26}" destId="{2DEB020F-D568-4545-8A0A-BAC68A6EB3F9}" srcOrd="1" destOrd="0" parTransId="{B926459D-67A4-4C73-96BC-61B7F3FC229D}" sibTransId="{83B2E2F5-BE61-41D5-9F0B-24CA38279544}"/>
    <dgm:cxn modelId="{8D8DDEB5-EFE7-4CEF-8761-97453D2F5EAF}" srcId="{39682AFD-92E4-456C-B40F-220563604D26}" destId="{BC5D6097-DB45-42E7-B81B-1EFE5B5CEB3A}" srcOrd="4" destOrd="0" parTransId="{0FEAA7CE-3165-4086-9ECC-6269D5AAC28E}" sibTransId="{B3AAEC9C-9F31-405B-BE15-124FE4D3F847}"/>
    <dgm:cxn modelId="{DDA6BAC1-1496-4FF7-9769-F2062F6D7CBC}" type="presOf" srcId="{B83CC33F-407D-4B77-9CDE-D61B829B4873}" destId="{9E9318AA-709A-42D1-B7E3-389238D114A0}" srcOrd="0" destOrd="0" presId="urn:microsoft.com/office/officeart/2018/5/layout/IconCircleLabelList"/>
    <dgm:cxn modelId="{955588E5-98C0-445B-99EA-92D481D8F7C5}" type="presOf" srcId="{3A302EFE-1139-4CBC-93D0-E085AFBFA952}" destId="{0972644D-963B-4CBD-AA8C-BD70C542D825}" srcOrd="0" destOrd="0" presId="urn:microsoft.com/office/officeart/2018/5/layout/IconCircleLabelList"/>
    <dgm:cxn modelId="{AF4AAAF8-3E9E-4DAC-8B38-1A17DBD781A2}" srcId="{39682AFD-92E4-456C-B40F-220563604D26}" destId="{3A302EFE-1139-4CBC-93D0-E085AFBFA952}" srcOrd="0" destOrd="0" parTransId="{8A307C4D-9DA1-4B32-8736-93B91B0CF243}" sibTransId="{2FF70EF9-65C0-405E-9361-F8C1949B08D4}"/>
    <dgm:cxn modelId="{1C6B1DFC-C90B-4976-96F6-4103B68F7BE5}" type="presOf" srcId="{33E9143C-A277-4B70-AB88-A74A4A8B680B}" destId="{65B91B7A-57FA-408A-8BA8-14D9AD3B94BB}" srcOrd="0" destOrd="0" presId="urn:microsoft.com/office/officeart/2018/5/layout/IconCircleLabelList"/>
    <dgm:cxn modelId="{6319B5FC-DCFD-4571-932C-7A9F61A890EB}" type="presOf" srcId="{AA71C46B-274B-4850-8BED-9520DA162E20}" destId="{B1CC886A-EB13-4A05-A099-69DBBFD4156B}" srcOrd="0" destOrd="0" presId="urn:microsoft.com/office/officeart/2018/5/layout/IconCircleLabelList"/>
    <dgm:cxn modelId="{CF2BE8D5-8BB8-4B11-A871-0AA6BC4CE6B3}" type="presParOf" srcId="{C4AC9834-63C5-484F-B564-D2518F04A803}" destId="{D8BCEF65-6232-44A0-8893-1DA40573A29B}" srcOrd="0" destOrd="0" presId="urn:microsoft.com/office/officeart/2018/5/layout/IconCircleLabelList"/>
    <dgm:cxn modelId="{9CED8475-DF24-4739-8443-3C98DC4E86A8}" type="presParOf" srcId="{D8BCEF65-6232-44A0-8893-1DA40573A29B}" destId="{7F297C55-ADFC-4104-8EB5-BF95E038136B}" srcOrd="0" destOrd="0" presId="urn:microsoft.com/office/officeart/2018/5/layout/IconCircleLabelList"/>
    <dgm:cxn modelId="{3D650344-6E52-4759-BE38-C339B9885D61}" type="presParOf" srcId="{D8BCEF65-6232-44A0-8893-1DA40573A29B}" destId="{3CC9195F-13E8-4860-85A4-071F7AB4B447}" srcOrd="1" destOrd="0" presId="urn:microsoft.com/office/officeart/2018/5/layout/IconCircleLabelList"/>
    <dgm:cxn modelId="{4604F056-FAD8-4FFA-9D42-6A7DC650590C}" type="presParOf" srcId="{D8BCEF65-6232-44A0-8893-1DA40573A29B}" destId="{EECE2602-64F3-4D0B-9342-8A1D77A89FC3}" srcOrd="2" destOrd="0" presId="urn:microsoft.com/office/officeart/2018/5/layout/IconCircleLabelList"/>
    <dgm:cxn modelId="{47822E8B-A26B-482D-8D25-E22B1240799F}" type="presParOf" srcId="{D8BCEF65-6232-44A0-8893-1DA40573A29B}" destId="{0972644D-963B-4CBD-AA8C-BD70C542D825}" srcOrd="3" destOrd="0" presId="urn:microsoft.com/office/officeart/2018/5/layout/IconCircleLabelList"/>
    <dgm:cxn modelId="{7FD29BFB-75C2-4F6C-B091-427ED05B7D1D}" type="presParOf" srcId="{C4AC9834-63C5-484F-B564-D2518F04A803}" destId="{B489409C-CCAC-4286-9D9A-FE1DE776DA20}" srcOrd="1" destOrd="0" presId="urn:microsoft.com/office/officeart/2018/5/layout/IconCircleLabelList"/>
    <dgm:cxn modelId="{143161B7-8AAF-4787-83A8-916A3FC73690}" type="presParOf" srcId="{C4AC9834-63C5-484F-B564-D2518F04A803}" destId="{FA947E2A-9142-4AE8-8A08-5663463F1D61}" srcOrd="2" destOrd="0" presId="urn:microsoft.com/office/officeart/2018/5/layout/IconCircleLabelList"/>
    <dgm:cxn modelId="{EA9F8154-AFCB-4E54-9AB9-DF6A3281589E}" type="presParOf" srcId="{FA947E2A-9142-4AE8-8A08-5663463F1D61}" destId="{A8E776D4-56E2-424E-9F31-20650FFDEAC4}" srcOrd="0" destOrd="0" presId="urn:microsoft.com/office/officeart/2018/5/layout/IconCircleLabelList"/>
    <dgm:cxn modelId="{ABA2650F-6EA6-446E-BBDC-D835B16D0B9A}" type="presParOf" srcId="{FA947E2A-9142-4AE8-8A08-5663463F1D61}" destId="{66A77641-EEA3-43A9-87D2-1A56D2DD3018}" srcOrd="1" destOrd="0" presId="urn:microsoft.com/office/officeart/2018/5/layout/IconCircleLabelList"/>
    <dgm:cxn modelId="{6540CAA9-B6A4-46C6-B35E-9B3A4A26704C}" type="presParOf" srcId="{FA947E2A-9142-4AE8-8A08-5663463F1D61}" destId="{548D2B02-B271-47F9-B4F6-FE1AF387CAE9}" srcOrd="2" destOrd="0" presId="urn:microsoft.com/office/officeart/2018/5/layout/IconCircleLabelList"/>
    <dgm:cxn modelId="{606C430A-FA79-4DA4-8626-8B346E965053}" type="presParOf" srcId="{FA947E2A-9142-4AE8-8A08-5663463F1D61}" destId="{B1D9E4A6-36AF-4B32-9474-8EBCBD17D19C}" srcOrd="3" destOrd="0" presId="urn:microsoft.com/office/officeart/2018/5/layout/IconCircleLabelList"/>
    <dgm:cxn modelId="{5F0F5A05-162D-4ABF-8735-FD5A43646EF7}" type="presParOf" srcId="{C4AC9834-63C5-484F-B564-D2518F04A803}" destId="{5DD59767-F374-4263-8DC3-2CD541B9F7CE}" srcOrd="3" destOrd="0" presId="urn:microsoft.com/office/officeart/2018/5/layout/IconCircleLabelList"/>
    <dgm:cxn modelId="{CF4FD9A8-BB8D-4D34-A610-D0094C9C4F7A}" type="presParOf" srcId="{C4AC9834-63C5-484F-B564-D2518F04A803}" destId="{096974C7-78A7-4794-9BE1-B69BBAE93399}" srcOrd="4" destOrd="0" presId="urn:microsoft.com/office/officeart/2018/5/layout/IconCircleLabelList"/>
    <dgm:cxn modelId="{4634AC57-AB98-4065-BFC1-63949B7FAD6E}" type="presParOf" srcId="{096974C7-78A7-4794-9BE1-B69BBAE93399}" destId="{A1BB06CD-FA6B-4980-9ECD-4C9311EFA6D7}" srcOrd="0" destOrd="0" presId="urn:microsoft.com/office/officeart/2018/5/layout/IconCircleLabelList"/>
    <dgm:cxn modelId="{DA6FAAF3-CDB6-4BF9-B58F-23A4D0DB57C5}" type="presParOf" srcId="{096974C7-78A7-4794-9BE1-B69BBAE93399}" destId="{A3D3F244-C7C2-4E02-9195-97D8AE45261C}" srcOrd="1" destOrd="0" presId="urn:microsoft.com/office/officeart/2018/5/layout/IconCircleLabelList"/>
    <dgm:cxn modelId="{4394FB22-5149-4F8F-9F3B-B04FE6A7DB54}" type="presParOf" srcId="{096974C7-78A7-4794-9BE1-B69BBAE93399}" destId="{5167BAB6-C498-463C-A84D-7FC4878AFD86}" srcOrd="2" destOrd="0" presId="urn:microsoft.com/office/officeart/2018/5/layout/IconCircleLabelList"/>
    <dgm:cxn modelId="{BE977E00-FEED-44BE-8D89-2018D3D800BC}" type="presParOf" srcId="{096974C7-78A7-4794-9BE1-B69BBAE93399}" destId="{650AA722-7C99-4F5E-82CF-77C17F29C894}" srcOrd="3" destOrd="0" presId="urn:microsoft.com/office/officeart/2018/5/layout/IconCircleLabelList"/>
    <dgm:cxn modelId="{D0847ECB-772E-4C25-8C7C-D35BCA736585}" type="presParOf" srcId="{C4AC9834-63C5-484F-B564-D2518F04A803}" destId="{CE26B410-7722-4543-AA19-A14C64B3CF70}" srcOrd="5" destOrd="0" presId="urn:microsoft.com/office/officeart/2018/5/layout/IconCircleLabelList"/>
    <dgm:cxn modelId="{30FD984A-FAF7-499E-9C5E-F7E0827FB2CC}" type="presParOf" srcId="{C4AC9834-63C5-484F-B564-D2518F04A803}" destId="{DEF6A705-F56D-4BE2-B86E-C42B574E2DD0}" srcOrd="6" destOrd="0" presId="urn:microsoft.com/office/officeart/2018/5/layout/IconCircleLabelList"/>
    <dgm:cxn modelId="{D3DD5035-9D62-4F5A-B205-BFF2976879F3}" type="presParOf" srcId="{DEF6A705-F56D-4BE2-B86E-C42B574E2DD0}" destId="{C27F0B4F-F9BC-4BDD-82C8-9F309BC7BCDE}" srcOrd="0" destOrd="0" presId="urn:microsoft.com/office/officeart/2018/5/layout/IconCircleLabelList"/>
    <dgm:cxn modelId="{B3816AE4-0848-45E4-B33C-C9F406DDB559}" type="presParOf" srcId="{DEF6A705-F56D-4BE2-B86E-C42B574E2DD0}" destId="{FD39F024-FEEE-4DE7-9D60-216AFBE23A76}" srcOrd="1" destOrd="0" presId="urn:microsoft.com/office/officeart/2018/5/layout/IconCircleLabelList"/>
    <dgm:cxn modelId="{F0037AC9-A9D2-4EF6-B231-0722F33C460D}" type="presParOf" srcId="{DEF6A705-F56D-4BE2-B86E-C42B574E2DD0}" destId="{0613070E-58B9-452B-AD30-E53DF8CDE287}" srcOrd="2" destOrd="0" presId="urn:microsoft.com/office/officeart/2018/5/layout/IconCircleLabelList"/>
    <dgm:cxn modelId="{484A5CB2-96B1-4A5C-9CFD-7FBDE0CE54F4}" type="presParOf" srcId="{DEF6A705-F56D-4BE2-B86E-C42B574E2DD0}" destId="{65B91B7A-57FA-408A-8BA8-14D9AD3B94BB}" srcOrd="3" destOrd="0" presId="urn:microsoft.com/office/officeart/2018/5/layout/IconCircleLabelList"/>
    <dgm:cxn modelId="{786C8B2D-B93A-4F1A-99CA-D6F3C1D5E780}" type="presParOf" srcId="{C4AC9834-63C5-484F-B564-D2518F04A803}" destId="{C3CA2D1B-E337-40ED-AFE6-5E3D0E12D375}" srcOrd="7" destOrd="0" presId="urn:microsoft.com/office/officeart/2018/5/layout/IconCircleLabelList"/>
    <dgm:cxn modelId="{B3AC2DF9-32E3-477C-9ED0-25907E5CE4B4}" type="presParOf" srcId="{C4AC9834-63C5-484F-B564-D2518F04A803}" destId="{EE1DFD32-3318-40B2-9858-638B582B5C55}" srcOrd="8" destOrd="0" presId="urn:microsoft.com/office/officeart/2018/5/layout/IconCircleLabelList"/>
    <dgm:cxn modelId="{2DE8D305-628E-485E-A0DE-CB08AB44E4C0}" type="presParOf" srcId="{EE1DFD32-3318-40B2-9858-638B582B5C55}" destId="{34613384-CB67-43F9-BC79-90D46855EDE2}" srcOrd="0" destOrd="0" presId="urn:microsoft.com/office/officeart/2018/5/layout/IconCircleLabelList"/>
    <dgm:cxn modelId="{01C7CCB9-EDE8-4962-9861-A1998E54CCE0}" type="presParOf" srcId="{EE1DFD32-3318-40B2-9858-638B582B5C55}" destId="{6FA3B635-D43B-4F82-AF50-4D02F9E61F68}" srcOrd="1" destOrd="0" presId="urn:microsoft.com/office/officeart/2018/5/layout/IconCircleLabelList"/>
    <dgm:cxn modelId="{A21C9057-B088-43A3-A14E-8BE77CB917E1}" type="presParOf" srcId="{EE1DFD32-3318-40B2-9858-638B582B5C55}" destId="{55059759-5FB3-468A-8F91-D0286E737C02}" srcOrd="2" destOrd="0" presId="urn:microsoft.com/office/officeart/2018/5/layout/IconCircleLabelList"/>
    <dgm:cxn modelId="{99A295C0-6F94-4DA4-8256-425A66F1543D}" type="presParOf" srcId="{EE1DFD32-3318-40B2-9858-638B582B5C55}" destId="{FAB0D412-3089-4A89-BEE8-E629635BF06C}" srcOrd="3" destOrd="0" presId="urn:microsoft.com/office/officeart/2018/5/layout/IconCircleLabelList"/>
    <dgm:cxn modelId="{9EEDAAAA-37CA-407E-9677-0DA8362228B6}" type="presParOf" srcId="{C4AC9834-63C5-484F-B564-D2518F04A803}" destId="{29C93326-EA9E-41E2-9B00-C54AE0E07A44}" srcOrd="9" destOrd="0" presId="urn:microsoft.com/office/officeart/2018/5/layout/IconCircleLabelList"/>
    <dgm:cxn modelId="{D9284063-EC1D-4941-9884-23948A09B0EF}" type="presParOf" srcId="{C4AC9834-63C5-484F-B564-D2518F04A803}" destId="{2450B719-5FC2-4641-ADB1-ABE9A9634A2F}" srcOrd="10" destOrd="0" presId="urn:microsoft.com/office/officeart/2018/5/layout/IconCircleLabelList"/>
    <dgm:cxn modelId="{36676701-CB51-4E02-BC1B-8C73ADC515BA}" type="presParOf" srcId="{2450B719-5FC2-4641-ADB1-ABE9A9634A2F}" destId="{E061B1B4-9F66-4594-BB5C-1F60B74F134D}" srcOrd="0" destOrd="0" presId="urn:microsoft.com/office/officeart/2018/5/layout/IconCircleLabelList"/>
    <dgm:cxn modelId="{4F3FECD1-B3D0-489D-9374-5295D06BC321}" type="presParOf" srcId="{2450B719-5FC2-4641-ADB1-ABE9A9634A2F}" destId="{08E91996-1CEF-44D7-B018-132499ED7E48}" srcOrd="1" destOrd="0" presId="urn:microsoft.com/office/officeart/2018/5/layout/IconCircleLabelList"/>
    <dgm:cxn modelId="{8BAEEE2C-ADF8-4F1C-A5EB-5D0547E98FED}" type="presParOf" srcId="{2450B719-5FC2-4641-ADB1-ABE9A9634A2F}" destId="{D97CF773-502E-4CDB-8B98-3B28E3BAA58F}" srcOrd="2" destOrd="0" presId="urn:microsoft.com/office/officeart/2018/5/layout/IconCircleLabelList"/>
    <dgm:cxn modelId="{1EDB5D8D-0C22-43B1-9FBE-C3F117C954CF}" type="presParOf" srcId="{2450B719-5FC2-4641-ADB1-ABE9A9634A2F}" destId="{9E9318AA-709A-42D1-B7E3-389238D114A0}" srcOrd="3" destOrd="0" presId="urn:microsoft.com/office/officeart/2018/5/layout/IconCircleLabelList"/>
    <dgm:cxn modelId="{7221C817-5CBE-4F54-8B8D-D7744AEC9ABF}" type="presParOf" srcId="{C4AC9834-63C5-484F-B564-D2518F04A803}" destId="{89C857D7-6D04-4B94-BF0A-2625273058D3}" srcOrd="11" destOrd="0" presId="urn:microsoft.com/office/officeart/2018/5/layout/IconCircleLabelList"/>
    <dgm:cxn modelId="{7945D7D6-58B3-4FCE-82D3-C275B93D4F8A}" type="presParOf" srcId="{C4AC9834-63C5-484F-B564-D2518F04A803}" destId="{1240BB06-0AE9-4F1C-9EA1-F197D7F55671}" srcOrd="12" destOrd="0" presId="urn:microsoft.com/office/officeart/2018/5/layout/IconCircleLabelList"/>
    <dgm:cxn modelId="{CAC8064B-D4AD-43F3-898B-F415B8821CE1}" type="presParOf" srcId="{1240BB06-0AE9-4F1C-9EA1-F197D7F55671}" destId="{A86A0386-6C45-4946-AABF-1A84E7E3E529}" srcOrd="0" destOrd="0" presId="urn:microsoft.com/office/officeart/2018/5/layout/IconCircleLabelList"/>
    <dgm:cxn modelId="{74E68AE7-AD02-4D8B-A9A2-47508487ABDA}" type="presParOf" srcId="{1240BB06-0AE9-4F1C-9EA1-F197D7F55671}" destId="{6988EC5A-3F97-40C9-A8E0-97C0B9715E02}" srcOrd="1" destOrd="0" presId="urn:microsoft.com/office/officeart/2018/5/layout/IconCircleLabelList"/>
    <dgm:cxn modelId="{94D6F272-8AC7-4236-B0A7-EF212647C957}" type="presParOf" srcId="{1240BB06-0AE9-4F1C-9EA1-F197D7F55671}" destId="{2348E551-ABA8-463B-902A-A529216F7D9C}" srcOrd="2" destOrd="0" presId="urn:microsoft.com/office/officeart/2018/5/layout/IconCircleLabelList"/>
    <dgm:cxn modelId="{5B364252-6F45-4F2F-8313-FA64102E5690}" type="presParOf" srcId="{1240BB06-0AE9-4F1C-9EA1-F197D7F55671}" destId="{B1CC886A-EB13-4A05-A099-69DBBFD415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60C67-1A16-4999-9CA0-6BA4DACC63A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E74F87-32BB-4907-8586-66A96E1E5D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budowanie relacji z EMS i oferowanie długoterminowej współpracy;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26688B1E-E5DA-4CC6-B717-010C1C9EBC64}" type="parTrans" cxnId="{A646862B-B5C8-4CA6-B7C8-FD701C0C7A12}">
      <dgm:prSet/>
      <dgm:spPr/>
      <dgm:t>
        <a:bodyPr/>
        <a:lstStyle/>
        <a:p>
          <a:endParaRPr lang="en-US"/>
        </a:p>
      </dgm:t>
    </dgm:pt>
    <dgm:pt modelId="{2FB6E1D0-950C-47E8-B060-0D389928F128}" type="sibTrans" cxnId="{A646862B-B5C8-4CA6-B7C8-FD701C0C7A12}">
      <dgm:prSet/>
      <dgm:spPr/>
      <dgm:t>
        <a:bodyPr/>
        <a:lstStyle/>
        <a:p>
          <a:endParaRPr lang="en-US"/>
        </a:p>
      </dgm:t>
    </dgm:pt>
    <dgm:pt modelId="{F25E3621-A25D-4B5B-B3EB-E6EAAEF382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transparentność i klarowne oczekiwania;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01C1A1E3-F44D-4B5E-9588-3ED603235AEF}" type="parTrans" cxnId="{3119E64D-E127-499C-9EC5-74E1FFE9F6B0}">
      <dgm:prSet/>
      <dgm:spPr/>
      <dgm:t>
        <a:bodyPr/>
        <a:lstStyle/>
        <a:p>
          <a:endParaRPr lang="en-US"/>
        </a:p>
      </dgm:t>
    </dgm:pt>
    <dgm:pt modelId="{4CE1B3FC-78FE-4A9C-A26E-689089F645D8}" type="sibTrans" cxnId="{3119E64D-E127-499C-9EC5-74E1FFE9F6B0}">
      <dgm:prSet/>
      <dgm:spPr/>
      <dgm:t>
        <a:bodyPr/>
        <a:lstStyle/>
        <a:p>
          <a:endParaRPr lang="en-US"/>
        </a:p>
      </dgm:t>
    </dgm:pt>
    <dgm:pt modelId="{ED6B2C7B-139A-425D-9A35-4E0B2E7CD03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18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otwarta komunikacja - jasno określ swoje potrzeby, budżet i terminy</a:t>
          </a:r>
          <a:endParaRPr lang="en-US" sz="18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gm:t>
    </dgm:pt>
    <dgm:pt modelId="{D714AE2C-FC31-4FEE-8C64-D63B0742DE32}" type="parTrans" cxnId="{F5C66D93-8D09-46E5-A439-20510A6C9EF5}">
      <dgm:prSet/>
      <dgm:spPr/>
      <dgm:t>
        <a:bodyPr/>
        <a:lstStyle/>
        <a:p>
          <a:endParaRPr lang="en-US"/>
        </a:p>
      </dgm:t>
    </dgm:pt>
    <dgm:pt modelId="{E167E31F-D9C4-4CEC-AC1C-9360741FD02D}" type="sibTrans" cxnId="{F5C66D93-8D09-46E5-A439-20510A6C9EF5}">
      <dgm:prSet/>
      <dgm:spPr/>
      <dgm:t>
        <a:bodyPr/>
        <a:lstStyle/>
        <a:p>
          <a:endParaRPr lang="en-US"/>
        </a:p>
      </dgm:t>
    </dgm:pt>
    <dgm:pt modelId="{300625DE-8DB7-4607-9DA3-8F795E320C1A}" type="pres">
      <dgm:prSet presAssocID="{0A460C67-1A16-4999-9CA0-6BA4DACC63A3}" presName="root" presStyleCnt="0">
        <dgm:presLayoutVars>
          <dgm:dir/>
          <dgm:resizeHandles val="exact"/>
        </dgm:presLayoutVars>
      </dgm:prSet>
      <dgm:spPr/>
    </dgm:pt>
    <dgm:pt modelId="{BB60586B-81AE-4EBB-A57B-6736527E23DF}" type="pres">
      <dgm:prSet presAssocID="{3EE74F87-32BB-4907-8586-66A96E1E5DB5}" presName="compNode" presStyleCnt="0"/>
      <dgm:spPr/>
    </dgm:pt>
    <dgm:pt modelId="{7105A483-CF66-4608-AE97-877E5FC9D575}" type="pres">
      <dgm:prSet presAssocID="{3EE74F87-32BB-4907-8586-66A96E1E5DB5}" presName="iconBgRect" presStyleLbl="bgShp" presStyleIdx="0" presStyleCnt="3"/>
      <dgm:spPr/>
    </dgm:pt>
    <dgm:pt modelId="{B857841E-27D9-4E62-947B-7E450BB1AA7C}" type="pres">
      <dgm:prSet presAssocID="{3EE74F87-32BB-4907-8586-66A96E1E5D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68CDA2B7-7BCC-4DA3-A7D1-5D3057E26A0F}" type="pres">
      <dgm:prSet presAssocID="{3EE74F87-32BB-4907-8586-66A96E1E5DB5}" presName="spaceRect" presStyleCnt="0"/>
      <dgm:spPr/>
    </dgm:pt>
    <dgm:pt modelId="{D90A578C-57B2-4311-B7C3-E643E521D227}" type="pres">
      <dgm:prSet presAssocID="{3EE74F87-32BB-4907-8586-66A96E1E5DB5}" presName="textRect" presStyleLbl="revTx" presStyleIdx="0" presStyleCnt="3" custScaleX="120271">
        <dgm:presLayoutVars>
          <dgm:chMax val="1"/>
          <dgm:chPref val="1"/>
        </dgm:presLayoutVars>
      </dgm:prSet>
      <dgm:spPr/>
    </dgm:pt>
    <dgm:pt modelId="{B837E22C-AD6D-4174-87BF-C05288DE4B59}" type="pres">
      <dgm:prSet presAssocID="{2FB6E1D0-950C-47E8-B060-0D389928F128}" presName="sibTrans" presStyleCnt="0"/>
      <dgm:spPr/>
    </dgm:pt>
    <dgm:pt modelId="{A1EEC598-E592-4CC7-89C8-2067ED782EFF}" type="pres">
      <dgm:prSet presAssocID="{F25E3621-A25D-4B5B-B3EB-E6EAAEF382F7}" presName="compNode" presStyleCnt="0"/>
      <dgm:spPr/>
    </dgm:pt>
    <dgm:pt modelId="{1D425826-CA25-4F43-8C1F-7D16B9FEEDF1}" type="pres">
      <dgm:prSet presAssocID="{F25E3621-A25D-4B5B-B3EB-E6EAAEF382F7}" presName="iconBgRect" presStyleLbl="bgShp" presStyleIdx="1" presStyleCnt="3"/>
      <dgm:spPr/>
    </dgm:pt>
    <dgm:pt modelId="{F801F776-6253-43CA-9312-9AAF27C076DF}" type="pres">
      <dgm:prSet presAssocID="{F25E3621-A25D-4B5B-B3EB-E6EAAEF382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pisy"/>
        </a:ext>
      </dgm:extLst>
    </dgm:pt>
    <dgm:pt modelId="{F0BC9425-0F03-4F73-BF1D-D9733A381524}" type="pres">
      <dgm:prSet presAssocID="{F25E3621-A25D-4B5B-B3EB-E6EAAEF382F7}" presName="spaceRect" presStyleCnt="0"/>
      <dgm:spPr/>
    </dgm:pt>
    <dgm:pt modelId="{6CCFAA1B-3B30-4DC9-A7A4-59D8706B18A2}" type="pres">
      <dgm:prSet presAssocID="{F25E3621-A25D-4B5B-B3EB-E6EAAEF382F7}" presName="textRect" presStyleLbl="revTx" presStyleIdx="1" presStyleCnt="3" custScaleX="116804">
        <dgm:presLayoutVars>
          <dgm:chMax val="1"/>
          <dgm:chPref val="1"/>
        </dgm:presLayoutVars>
      </dgm:prSet>
      <dgm:spPr/>
    </dgm:pt>
    <dgm:pt modelId="{EDCAADB1-43ED-46D8-9381-26A3777381B5}" type="pres">
      <dgm:prSet presAssocID="{4CE1B3FC-78FE-4A9C-A26E-689089F645D8}" presName="sibTrans" presStyleCnt="0"/>
      <dgm:spPr/>
    </dgm:pt>
    <dgm:pt modelId="{E961DC50-37BC-467F-86E7-BD91E2A478DF}" type="pres">
      <dgm:prSet presAssocID="{ED6B2C7B-139A-425D-9A35-4E0B2E7CD03E}" presName="compNode" presStyleCnt="0"/>
      <dgm:spPr/>
    </dgm:pt>
    <dgm:pt modelId="{19D9FDBE-5776-496C-B6AF-CC657C80ED90}" type="pres">
      <dgm:prSet presAssocID="{ED6B2C7B-139A-425D-9A35-4E0B2E7CD03E}" presName="iconBgRect" presStyleLbl="bgShp" presStyleIdx="2" presStyleCnt="3"/>
      <dgm:spPr/>
    </dgm:pt>
    <dgm:pt modelId="{FFDB870D-B982-494F-9724-7B1238363E52}" type="pres">
      <dgm:prSet presAssocID="{ED6B2C7B-139A-425D-9A35-4E0B2E7CD0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er"/>
        </a:ext>
      </dgm:extLst>
    </dgm:pt>
    <dgm:pt modelId="{69127251-93C5-48AD-B917-88266967B7B3}" type="pres">
      <dgm:prSet presAssocID="{ED6B2C7B-139A-425D-9A35-4E0B2E7CD03E}" presName="spaceRect" presStyleCnt="0"/>
      <dgm:spPr/>
    </dgm:pt>
    <dgm:pt modelId="{D96C6181-F616-4021-96AE-C0E84E8CDB79}" type="pres">
      <dgm:prSet presAssocID="{ED6B2C7B-139A-425D-9A35-4E0B2E7CD03E}" presName="textRect" presStyleLbl="revTx" presStyleIdx="2" presStyleCnt="3" custScaleX="123579">
        <dgm:presLayoutVars>
          <dgm:chMax val="1"/>
          <dgm:chPref val="1"/>
        </dgm:presLayoutVars>
      </dgm:prSet>
      <dgm:spPr/>
    </dgm:pt>
  </dgm:ptLst>
  <dgm:cxnLst>
    <dgm:cxn modelId="{95E37C20-5DEC-41E9-AFAF-AB946FCC5581}" type="presOf" srcId="{3EE74F87-32BB-4907-8586-66A96E1E5DB5}" destId="{D90A578C-57B2-4311-B7C3-E643E521D227}" srcOrd="0" destOrd="0" presId="urn:microsoft.com/office/officeart/2018/5/layout/IconCircleLabelList"/>
    <dgm:cxn modelId="{A646862B-B5C8-4CA6-B7C8-FD701C0C7A12}" srcId="{0A460C67-1A16-4999-9CA0-6BA4DACC63A3}" destId="{3EE74F87-32BB-4907-8586-66A96E1E5DB5}" srcOrd="0" destOrd="0" parTransId="{26688B1E-E5DA-4CC6-B717-010C1C9EBC64}" sibTransId="{2FB6E1D0-950C-47E8-B060-0D389928F128}"/>
    <dgm:cxn modelId="{24221667-203E-45E4-A674-61E0E5DDA0D1}" type="presOf" srcId="{ED6B2C7B-139A-425D-9A35-4E0B2E7CD03E}" destId="{D96C6181-F616-4021-96AE-C0E84E8CDB79}" srcOrd="0" destOrd="0" presId="urn:microsoft.com/office/officeart/2018/5/layout/IconCircleLabelList"/>
    <dgm:cxn modelId="{3119E64D-E127-499C-9EC5-74E1FFE9F6B0}" srcId="{0A460C67-1A16-4999-9CA0-6BA4DACC63A3}" destId="{F25E3621-A25D-4B5B-B3EB-E6EAAEF382F7}" srcOrd="1" destOrd="0" parTransId="{01C1A1E3-F44D-4B5E-9588-3ED603235AEF}" sibTransId="{4CE1B3FC-78FE-4A9C-A26E-689089F645D8}"/>
    <dgm:cxn modelId="{7E7CC574-2788-4F12-9553-5476D44F4737}" type="presOf" srcId="{0A460C67-1A16-4999-9CA0-6BA4DACC63A3}" destId="{300625DE-8DB7-4607-9DA3-8F795E320C1A}" srcOrd="0" destOrd="0" presId="urn:microsoft.com/office/officeart/2018/5/layout/IconCircleLabelList"/>
    <dgm:cxn modelId="{F5C66D93-8D09-46E5-A439-20510A6C9EF5}" srcId="{0A460C67-1A16-4999-9CA0-6BA4DACC63A3}" destId="{ED6B2C7B-139A-425D-9A35-4E0B2E7CD03E}" srcOrd="2" destOrd="0" parTransId="{D714AE2C-FC31-4FEE-8C64-D63B0742DE32}" sibTransId="{E167E31F-D9C4-4CEC-AC1C-9360741FD02D}"/>
    <dgm:cxn modelId="{A75580C1-C45E-4CF0-84B4-DC727D64D760}" type="presOf" srcId="{F25E3621-A25D-4B5B-B3EB-E6EAAEF382F7}" destId="{6CCFAA1B-3B30-4DC9-A7A4-59D8706B18A2}" srcOrd="0" destOrd="0" presId="urn:microsoft.com/office/officeart/2018/5/layout/IconCircleLabelList"/>
    <dgm:cxn modelId="{D242B2DC-BBB4-4BAA-B811-FD6BE4E02A60}" type="presParOf" srcId="{300625DE-8DB7-4607-9DA3-8F795E320C1A}" destId="{BB60586B-81AE-4EBB-A57B-6736527E23DF}" srcOrd="0" destOrd="0" presId="urn:microsoft.com/office/officeart/2018/5/layout/IconCircleLabelList"/>
    <dgm:cxn modelId="{3B548793-B6F5-4E3C-AFBB-2A141BB5ABDF}" type="presParOf" srcId="{BB60586B-81AE-4EBB-A57B-6736527E23DF}" destId="{7105A483-CF66-4608-AE97-877E5FC9D575}" srcOrd="0" destOrd="0" presId="urn:microsoft.com/office/officeart/2018/5/layout/IconCircleLabelList"/>
    <dgm:cxn modelId="{AA3DEDBB-7D65-424D-88B9-F00793F03379}" type="presParOf" srcId="{BB60586B-81AE-4EBB-A57B-6736527E23DF}" destId="{B857841E-27D9-4E62-947B-7E450BB1AA7C}" srcOrd="1" destOrd="0" presId="urn:microsoft.com/office/officeart/2018/5/layout/IconCircleLabelList"/>
    <dgm:cxn modelId="{7482F60E-D2A0-4C3D-B33B-B1F6B675F845}" type="presParOf" srcId="{BB60586B-81AE-4EBB-A57B-6736527E23DF}" destId="{68CDA2B7-7BCC-4DA3-A7D1-5D3057E26A0F}" srcOrd="2" destOrd="0" presId="urn:microsoft.com/office/officeart/2018/5/layout/IconCircleLabelList"/>
    <dgm:cxn modelId="{38F9AAD9-5A57-46C9-9233-DC6FC383487B}" type="presParOf" srcId="{BB60586B-81AE-4EBB-A57B-6736527E23DF}" destId="{D90A578C-57B2-4311-B7C3-E643E521D227}" srcOrd="3" destOrd="0" presId="urn:microsoft.com/office/officeart/2018/5/layout/IconCircleLabelList"/>
    <dgm:cxn modelId="{F8771553-2D14-4663-BAA6-A62DE28E56A0}" type="presParOf" srcId="{300625DE-8DB7-4607-9DA3-8F795E320C1A}" destId="{B837E22C-AD6D-4174-87BF-C05288DE4B59}" srcOrd="1" destOrd="0" presId="urn:microsoft.com/office/officeart/2018/5/layout/IconCircleLabelList"/>
    <dgm:cxn modelId="{DE31886C-EB8E-4FF1-84CF-41DF367B21B5}" type="presParOf" srcId="{300625DE-8DB7-4607-9DA3-8F795E320C1A}" destId="{A1EEC598-E592-4CC7-89C8-2067ED782EFF}" srcOrd="2" destOrd="0" presId="urn:microsoft.com/office/officeart/2018/5/layout/IconCircleLabelList"/>
    <dgm:cxn modelId="{D6F94182-5D81-4DBA-92C4-E53372F79AA0}" type="presParOf" srcId="{A1EEC598-E592-4CC7-89C8-2067ED782EFF}" destId="{1D425826-CA25-4F43-8C1F-7D16B9FEEDF1}" srcOrd="0" destOrd="0" presId="urn:microsoft.com/office/officeart/2018/5/layout/IconCircleLabelList"/>
    <dgm:cxn modelId="{EC68A0F5-5BA8-450B-A140-663576B5C953}" type="presParOf" srcId="{A1EEC598-E592-4CC7-89C8-2067ED782EFF}" destId="{F801F776-6253-43CA-9312-9AAF27C076DF}" srcOrd="1" destOrd="0" presId="urn:microsoft.com/office/officeart/2018/5/layout/IconCircleLabelList"/>
    <dgm:cxn modelId="{8D9C8780-6D45-4B8A-851E-763EFBB8FBC0}" type="presParOf" srcId="{A1EEC598-E592-4CC7-89C8-2067ED782EFF}" destId="{F0BC9425-0F03-4F73-BF1D-D9733A381524}" srcOrd="2" destOrd="0" presId="urn:microsoft.com/office/officeart/2018/5/layout/IconCircleLabelList"/>
    <dgm:cxn modelId="{5A577258-3257-458A-8B29-EA485D43880E}" type="presParOf" srcId="{A1EEC598-E592-4CC7-89C8-2067ED782EFF}" destId="{6CCFAA1B-3B30-4DC9-A7A4-59D8706B18A2}" srcOrd="3" destOrd="0" presId="urn:microsoft.com/office/officeart/2018/5/layout/IconCircleLabelList"/>
    <dgm:cxn modelId="{891C0A30-50FB-499F-90FE-9FC3B667EE4F}" type="presParOf" srcId="{300625DE-8DB7-4607-9DA3-8F795E320C1A}" destId="{EDCAADB1-43ED-46D8-9381-26A3777381B5}" srcOrd="3" destOrd="0" presId="urn:microsoft.com/office/officeart/2018/5/layout/IconCircleLabelList"/>
    <dgm:cxn modelId="{23E162E8-9786-4EF1-9A02-6AAD14FF6758}" type="presParOf" srcId="{300625DE-8DB7-4607-9DA3-8F795E320C1A}" destId="{E961DC50-37BC-467F-86E7-BD91E2A478DF}" srcOrd="4" destOrd="0" presId="urn:microsoft.com/office/officeart/2018/5/layout/IconCircleLabelList"/>
    <dgm:cxn modelId="{898B5351-0BAE-44BE-923C-56412EF19033}" type="presParOf" srcId="{E961DC50-37BC-467F-86E7-BD91E2A478DF}" destId="{19D9FDBE-5776-496C-B6AF-CC657C80ED90}" srcOrd="0" destOrd="0" presId="urn:microsoft.com/office/officeart/2018/5/layout/IconCircleLabelList"/>
    <dgm:cxn modelId="{3601E691-4A42-4C3B-A8B8-4DB1D170744D}" type="presParOf" srcId="{E961DC50-37BC-467F-86E7-BD91E2A478DF}" destId="{FFDB870D-B982-494F-9724-7B1238363E52}" srcOrd="1" destOrd="0" presId="urn:microsoft.com/office/officeart/2018/5/layout/IconCircleLabelList"/>
    <dgm:cxn modelId="{7942284E-A602-468D-A6B0-8C62F93150ED}" type="presParOf" srcId="{E961DC50-37BC-467F-86E7-BD91E2A478DF}" destId="{69127251-93C5-48AD-B917-88266967B7B3}" srcOrd="2" destOrd="0" presId="urn:microsoft.com/office/officeart/2018/5/layout/IconCircleLabelList"/>
    <dgm:cxn modelId="{6A73265C-7C43-4A9D-93EE-E61A249751D1}" type="presParOf" srcId="{E961DC50-37BC-467F-86E7-BD91E2A478DF}" destId="{D96C6181-F616-4021-96AE-C0E84E8CDB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7C55-ADFC-4104-8EB5-BF95E038136B}">
      <dsp:nvSpPr>
        <dsp:cNvPr id="0" name=""/>
        <dsp:cNvSpPr/>
      </dsp:nvSpPr>
      <dsp:spPr>
        <a:xfrm>
          <a:off x="1401070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9195F-13E8-4860-85A4-071F7AB4B447}">
      <dsp:nvSpPr>
        <dsp:cNvPr id="0" name=""/>
        <dsp:cNvSpPr/>
      </dsp:nvSpPr>
      <dsp:spPr>
        <a:xfrm>
          <a:off x="1622003" y="218371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2644D-963B-4CBD-AA8C-BD70C542D825}">
      <dsp:nvSpPr>
        <dsp:cNvPr id="0" name=""/>
        <dsp:cNvSpPr/>
      </dsp:nvSpPr>
      <dsp:spPr>
        <a:xfrm>
          <a:off x="890338" y="3371612"/>
          <a:ext cx="2119464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przygotowanie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 i weryfikacja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 dokumentacji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890338" y="3371612"/>
        <a:ext cx="2119464" cy="1766458"/>
      </dsp:txXfrm>
    </dsp:sp>
    <dsp:sp modelId="{A8E776D4-56E2-424E-9F31-20650FFDEAC4}">
      <dsp:nvSpPr>
        <dsp:cNvPr id="0" name=""/>
        <dsp:cNvSpPr/>
      </dsp:nvSpPr>
      <dsp:spPr>
        <a:xfrm>
          <a:off x="3817282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7641-EEA3-43A9-87D2-1A56D2DD3018}">
      <dsp:nvSpPr>
        <dsp:cNvPr id="0" name=""/>
        <dsp:cNvSpPr/>
      </dsp:nvSpPr>
      <dsp:spPr>
        <a:xfrm>
          <a:off x="4051282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E4A6-36AF-4B32-9474-8EBCBD17D19C}">
      <dsp:nvSpPr>
        <dsp:cNvPr id="0" name=""/>
        <dsp:cNvSpPr/>
      </dsp:nvSpPr>
      <dsp:spPr>
        <a:xfrm>
          <a:off x="3324802" y="3371612"/>
          <a:ext cx="2082960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rozdrobnione zakupy i przyjęcia towaru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3324802" y="3371612"/>
        <a:ext cx="2082960" cy="1766458"/>
      </dsp:txXfrm>
    </dsp:sp>
    <dsp:sp modelId="{A1BB06CD-FA6B-4980-9ECD-4C9311EFA6D7}">
      <dsp:nvSpPr>
        <dsp:cNvPr id="0" name=""/>
        <dsp:cNvSpPr/>
      </dsp:nvSpPr>
      <dsp:spPr>
        <a:xfrm>
          <a:off x="6166597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3F244-C7C2-4E02-9195-97D8AE45261C}">
      <dsp:nvSpPr>
        <dsp:cNvPr id="0" name=""/>
        <dsp:cNvSpPr/>
      </dsp:nvSpPr>
      <dsp:spPr>
        <a:xfrm>
          <a:off x="6400597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AA722-7C99-4F5E-82CF-77C17F29C894}">
      <dsp:nvSpPr>
        <dsp:cNvPr id="0" name=""/>
        <dsp:cNvSpPr/>
      </dsp:nvSpPr>
      <dsp:spPr>
        <a:xfrm>
          <a:off x="5722762" y="3371612"/>
          <a:ext cx="1985670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niechęć do korzystania             z elementów powierzonych przez klienta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5722762" y="3371612"/>
        <a:ext cx="1985670" cy="1766458"/>
      </dsp:txXfrm>
    </dsp:sp>
    <dsp:sp modelId="{C27F0B4F-F9BC-4BDD-82C8-9F309BC7BCDE}">
      <dsp:nvSpPr>
        <dsp:cNvPr id="0" name=""/>
        <dsp:cNvSpPr/>
      </dsp:nvSpPr>
      <dsp:spPr>
        <a:xfrm>
          <a:off x="8653468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F024-FEEE-4DE7-9D60-216AFBE23A76}">
      <dsp:nvSpPr>
        <dsp:cNvPr id="0" name=""/>
        <dsp:cNvSpPr/>
      </dsp:nvSpPr>
      <dsp:spPr>
        <a:xfrm>
          <a:off x="8887468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91B7A-57FA-408A-8BA8-14D9AD3B94BB}">
      <dsp:nvSpPr>
        <dsp:cNvPr id="0" name=""/>
        <dsp:cNvSpPr/>
      </dsp:nvSpPr>
      <dsp:spPr>
        <a:xfrm>
          <a:off x="8023432" y="3371612"/>
          <a:ext cx="2358072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uzbrajanie maszyn na niewielkich ilościach komponentów („ścinkach”)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8023432" y="3371612"/>
        <a:ext cx="2358072" cy="1766458"/>
      </dsp:txXfrm>
    </dsp:sp>
    <dsp:sp modelId="{34613384-CB67-43F9-BC79-90D46855EDE2}">
      <dsp:nvSpPr>
        <dsp:cNvPr id="0" name=""/>
        <dsp:cNvSpPr/>
      </dsp:nvSpPr>
      <dsp:spPr>
        <a:xfrm>
          <a:off x="11212510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3B635-D43B-4F82-AF50-4D02F9E61F68}">
      <dsp:nvSpPr>
        <dsp:cNvPr id="0" name=""/>
        <dsp:cNvSpPr/>
      </dsp:nvSpPr>
      <dsp:spPr>
        <a:xfrm>
          <a:off x="11446510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0D412-3089-4A89-BEE8-E629635BF06C}">
      <dsp:nvSpPr>
        <dsp:cNvPr id="0" name=""/>
        <dsp:cNvSpPr/>
      </dsp:nvSpPr>
      <dsp:spPr>
        <a:xfrm>
          <a:off x="10696504" y="3371612"/>
          <a:ext cx="2130012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wyznaczenie osoby z produkcji, która będzie odpowiedzialna za cały proces realizacji projektu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10696504" y="3371612"/>
        <a:ext cx="2130012" cy="1766458"/>
      </dsp:txXfrm>
    </dsp:sp>
    <dsp:sp modelId="{E061B1B4-9F66-4594-BB5C-1F60B74F134D}">
      <dsp:nvSpPr>
        <dsp:cNvPr id="0" name=""/>
        <dsp:cNvSpPr/>
      </dsp:nvSpPr>
      <dsp:spPr>
        <a:xfrm>
          <a:off x="13594134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91996-1CEF-44D7-B018-132499ED7E48}">
      <dsp:nvSpPr>
        <dsp:cNvPr id="0" name=""/>
        <dsp:cNvSpPr/>
      </dsp:nvSpPr>
      <dsp:spPr>
        <a:xfrm>
          <a:off x="13828134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318AA-709A-42D1-B7E3-389238D114A0}">
      <dsp:nvSpPr>
        <dsp:cNvPr id="0" name=""/>
        <dsp:cNvSpPr/>
      </dsp:nvSpPr>
      <dsp:spPr>
        <a:xfrm>
          <a:off x="13141515" y="3371612"/>
          <a:ext cx="2003238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wysokie wymagania odnośnie jakości i testowania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13141515" y="3371612"/>
        <a:ext cx="2003238" cy="1766458"/>
      </dsp:txXfrm>
    </dsp:sp>
    <dsp:sp modelId="{A86A0386-6C45-4946-AABF-1A84E7E3E529}">
      <dsp:nvSpPr>
        <dsp:cNvPr id="0" name=""/>
        <dsp:cNvSpPr/>
      </dsp:nvSpPr>
      <dsp:spPr>
        <a:xfrm>
          <a:off x="15952279" y="193161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8EC5A-3F97-40C9-A8E0-97C0B9715E02}">
      <dsp:nvSpPr>
        <dsp:cNvPr id="0" name=""/>
        <dsp:cNvSpPr/>
      </dsp:nvSpPr>
      <dsp:spPr>
        <a:xfrm>
          <a:off x="16186279" y="2165612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C886A-EB13-4A05-A099-69DBBFD4156B}">
      <dsp:nvSpPr>
        <dsp:cNvPr id="0" name=""/>
        <dsp:cNvSpPr/>
      </dsp:nvSpPr>
      <dsp:spPr>
        <a:xfrm>
          <a:off x="15459754" y="3371612"/>
          <a:ext cx="2083050" cy="17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większe ryzyko reklamacji lub konieczność modyfikacji procesów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15459754" y="3371612"/>
        <a:ext cx="2083050" cy="176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5A483-CF66-4608-AE97-877E5FC9D575}">
      <dsp:nvSpPr>
        <dsp:cNvPr id="0" name=""/>
        <dsp:cNvSpPr/>
      </dsp:nvSpPr>
      <dsp:spPr>
        <a:xfrm>
          <a:off x="2942536" y="1819564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7841E-27D9-4E62-947B-7E450BB1AA7C}">
      <dsp:nvSpPr>
        <dsp:cNvPr id="0" name=""/>
        <dsp:cNvSpPr/>
      </dsp:nvSpPr>
      <dsp:spPr>
        <a:xfrm>
          <a:off x="3403224" y="2280252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578C-57B2-4311-B7C3-E643E521D227}">
      <dsp:nvSpPr>
        <dsp:cNvPr id="0" name=""/>
        <dsp:cNvSpPr/>
      </dsp:nvSpPr>
      <dsp:spPr>
        <a:xfrm>
          <a:off x="1892328" y="4654564"/>
          <a:ext cx="4262103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budowanie relacji z EMS i oferowanie długoterminowej współpracy;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1892328" y="4654564"/>
        <a:ext cx="4262103" cy="747835"/>
      </dsp:txXfrm>
    </dsp:sp>
    <dsp:sp modelId="{1D425826-CA25-4F43-8C1F-7D16B9FEEDF1}">
      <dsp:nvSpPr>
        <dsp:cNvPr id="0" name=""/>
        <dsp:cNvSpPr/>
      </dsp:nvSpPr>
      <dsp:spPr>
        <a:xfrm>
          <a:off x="7763365" y="1819564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1F776-6253-43CA-9312-9AAF27C076DF}">
      <dsp:nvSpPr>
        <dsp:cNvPr id="0" name=""/>
        <dsp:cNvSpPr/>
      </dsp:nvSpPr>
      <dsp:spPr>
        <a:xfrm>
          <a:off x="8224053" y="2280252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AA1B-3B30-4DC9-A7A4-59D8706B18A2}">
      <dsp:nvSpPr>
        <dsp:cNvPr id="0" name=""/>
        <dsp:cNvSpPr/>
      </dsp:nvSpPr>
      <dsp:spPr>
        <a:xfrm>
          <a:off x="6774588" y="4654564"/>
          <a:ext cx="4139241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transparentność i klarowne oczekiwania;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6774588" y="4654564"/>
        <a:ext cx="4139241" cy="747835"/>
      </dsp:txXfrm>
    </dsp:sp>
    <dsp:sp modelId="{19D9FDBE-5776-496C-B6AF-CC657C80ED90}">
      <dsp:nvSpPr>
        <dsp:cNvPr id="0" name=""/>
        <dsp:cNvSpPr/>
      </dsp:nvSpPr>
      <dsp:spPr>
        <a:xfrm>
          <a:off x="12642808" y="1819564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B870D-B982-494F-9724-7B1238363E52}">
      <dsp:nvSpPr>
        <dsp:cNvPr id="0" name=""/>
        <dsp:cNvSpPr/>
      </dsp:nvSpPr>
      <dsp:spPr>
        <a:xfrm>
          <a:off x="13103495" y="2280252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C6181-F616-4021-96AE-C0E84E8CDB79}">
      <dsp:nvSpPr>
        <dsp:cNvPr id="0" name=""/>
        <dsp:cNvSpPr/>
      </dsp:nvSpPr>
      <dsp:spPr>
        <a:xfrm>
          <a:off x="11533986" y="4654564"/>
          <a:ext cx="4379330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800" kern="1200" cap="none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rPr>
            <a:t>otwarta komunikacja - jasno określ swoje potrzeby, budżet i terminy</a:t>
          </a:r>
          <a:endParaRPr lang="en-US" sz="1800" kern="1200" cap="none" dirty="0">
            <a:solidFill>
              <a:srgbClr val="0F0F64"/>
            </a:solidFill>
            <a:latin typeface="Poppins SemiBold" panose="00000700000000000000" pitchFamily="2" charset="-18"/>
            <a:cs typeface="Poppins SemiBold" panose="00000700000000000000" pitchFamily="2" charset="-18"/>
          </a:endParaRPr>
        </a:p>
      </dsp:txBody>
      <dsp:txXfrm>
        <a:off x="11533986" y="4654564"/>
        <a:ext cx="4379330" cy="74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6A4B-D48E-4F43-B4F4-88B146F57FD1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EE94A-9506-41D0-86F8-C1E5659468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94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EE94A-9506-41D0-86F8-C1E56594680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5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B0E07-C62D-6916-FF66-72EC54E87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B41A27-05A6-8FD5-CD2B-FDDC4C99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C2FA95-1A3C-AF8D-A56B-3CDC9562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571D28-E7A4-FB1A-6AC1-212C63DE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506ED9-BC71-8378-E875-4E22CBA2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A227F-6734-74A3-1940-D09931A7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FA25A3-49D5-D8DE-DF40-7C4CA094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39BEB-AD66-2BCE-3083-B3351DED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332E3A-7CD5-9476-307B-5695D7A2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53BFE7-410C-2A41-DB88-28965777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CB9B7ED-8965-2642-EB3A-71AA99332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4D0811-BF87-E883-B5E9-CCC723C22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AD4338-296D-95BD-07CD-DCBF80FC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87D4DC-66E3-736C-B4DC-E69D5383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13DD9E-459E-26C9-955E-2151E91E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1C5B3-0BC4-1835-0D4D-249799DD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C8A431-8204-59FA-22E6-A154B9C2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4471A4-E26B-27DB-236C-EF9BE2F3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7B67AC-15E0-9C4E-42D9-B05A9900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DE6F9E-246B-8A90-473A-3CC9FD19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A9092-DC4C-B344-C5E2-8D193F83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717240-7E37-A672-A7BE-56323757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5B89AE-16C6-E116-0677-5B04A3AA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5EB185-9CA3-D0D8-41DC-097BA5B6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170D07-07EC-0DCE-39C1-51526141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5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26844-E32D-DCCD-7B76-94068B85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FF497A-0AF5-88A9-A5BF-767351422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732B8F-D543-F5DD-279A-E0C8CD49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E58F3C-44B6-9B30-B146-1979D207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72C23A-ED9B-7E48-0D14-F26205ED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9009B4-3EAD-BB89-2888-ECCA9AB0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12C4B-AFC9-FD10-9A0A-E6C9DDFF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26C715-D2E5-5A51-FFC4-CC8248AD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854491-F39A-DACE-2024-DBBF98D91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B06A82-0C00-219B-BB31-B10AFA9D9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EB1948A-8384-00BF-6F96-82F88CEAB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1D834D-F7CF-F3A1-8E2B-C449D21F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460D00-9A63-3BE9-E2DA-F17A361D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CC0AE54-7D6E-5D9C-ACD6-277FB83B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3080E-C9A4-A1DF-D23D-E80EABD2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7E53D21-8751-3486-AF6A-C7363D47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5A3CE4-B194-19F0-20B1-F9AB4F9A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7AC1E0-24EB-FFEA-B354-F7D5B0B2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029F15D-2725-F7A3-1332-5FEEC361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13B76B-926F-ACD5-334D-9BE8BC5A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001A8A-B46A-3738-E7A5-3B5EF23D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53A78-0190-7DB0-7D1E-25CB5347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22DD5E-C9AE-044D-9B73-F3209C96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0ACD47-2DC9-A926-02EA-ACC9EF04A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88FC07-D23A-F35F-3097-7783F09C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FAC2AF-16E7-DFC7-1FB3-13EC39EF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2B9611-2098-45B1-8035-2C86ED4A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045DC-2C13-E124-0679-6A8B9B25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5A89E4-D53F-D6E8-5A54-62270D2C8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67EE6-7F49-08FD-E507-96936EBE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AE814A-0F15-9D23-BA17-842DBF95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6AA2C1-0B98-012C-34F8-82D08025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029089-8E12-7786-81F3-A13C8AA9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63723D-FFAD-B796-E653-7C60483D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01CA04-5E84-CA20-A021-1E30EAA4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70AF86-160F-0356-43FF-A7637DB1A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2B4DDB-C9F3-2A9B-DDE8-86393050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65AAE-4CC0-1741-0D9D-6D499E5C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E9A1751-7EFE-1B52-3611-2A0F5A63B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012" y="6580470"/>
            <a:ext cx="13716000" cy="2483643"/>
          </a:xfrm>
        </p:spPr>
        <p:txBody>
          <a:bodyPr>
            <a:normAutofit/>
          </a:bodyPr>
          <a:lstStyle/>
          <a:p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7200" dirty="0">
                <a:solidFill>
                  <a:srgbClr val="0F0F64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Rafał Jabłoński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65851AB7-6D40-A834-352B-77271E4E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3287" y="-994719"/>
            <a:ext cx="10171050" cy="81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48D1C-631A-510F-4313-DB8CC7C9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3C03D1A3-457D-BE34-4A1B-513683D1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391315C-3D66-EACE-B1C4-C96A17274C2C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175DC20-8ADF-693B-4ADB-6BB6ECABFEF4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7AF32A9-F7FA-9366-09BD-AC7590101A3C}"/>
              </a:ext>
            </a:extLst>
          </p:cNvPr>
          <p:cNvSpPr txBox="1"/>
          <p:nvPr/>
        </p:nvSpPr>
        <p:spPr>
          <a:xfrm>
            <a:off x="586852" y="1362146"/>
            <a:ext cx="16973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Klucz do sukcesu: jak współpraca z firmą EMS przekłada się na doskonałość projektu?</a:t>
            </a:r>
            <a:endParaRPr lang="pl-PL" sz="4400" dirty="0">
              <a:solidFill>
                <a:srgbClr val="0F0F64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66116B6-D7E2-C3D8-A381-E071D3F55DDF}"/>
              </a:ext>
            </a:extLst>
          </p:cNvPr>
          <p:cNvSpPr txBox="1"/>
          <p:nvPr/>
        </p:nvSpPr>
        <p:spPr>
          <a:xfrm>
            <a:off x="657236" y="5849526"/>
            <a:ext cx="12995274" cy="223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Dlaczego prototypy są wyzwaniem?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Jak obniżyć koszty i skrócić czas realizacji?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Jak zbudować współpracę opartą na zaufaniu?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DDF150-CF3B-542C-7FBB-48CFF799ED39}"/>
              </a:ext>
            </a:extLst>
          </p:cNvPr>
          <p:cNvSpPr txBox="1"/>
          <p:nvPr/>
        </p:nvSpPr>
        <p:spPr>
          <a:xfrm>
            <a:off x="657236" y="3464671"/>
            <a:ext cx="16832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F0F64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Czyli:</a:t>
            </a:r>
          </a:p>
          <a:p>
            <a:pPr algn="just"/>
            <a:r>
              <a:rPr lang="pl-PL" sz="3200" dirty="0">
                <a:solidFill>
                  <a:srgbClr val="FA550A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Jak efektywna współpraca z EMS przy prototypach przekłada się na lepsze projekty, szybszą realizację i optymalizację kosztów?</a:t>
            </a:r>
          </a:p>
        </p:txBody>
      </p:sp>
    </p:spTree>
    <p:extLst>
      <p:ext uri="{BB962C8B-B14F-4D97-AF65-F5344CB8AC3E}">
        <p14:creationId xmlns:p14="http://schemas.microsoft.com/office/powerpoint/2010/main" val="412856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8056D-084D-1A91-B268-852F00707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03DE6C1F-D00A-575E-6F8A-245DAFA4E923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B8FA845-DDE7-DF70-D6E6-4BC333BD41A2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7F1ED1-EF34-057D-3FFA-BA92C65050BE}"/>
              </a:ext>
            </a:extLst>
          </p:cNvPr>
          <p:cNvSpPr txBox="1"/>
          <p:nvPr/>
        </p:nvSpPr>
        <p:spPr>
          <a:xfrm>
            <a:off x="727624" y="1599334"/>
            <a:ext cx="16832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Dlaczego tak trudno znaleźć EMS, który będzie chciał wyprodukować prototypy?</a:t>
            </a:r>
            <a:endParaRPr lang="pl-PL" sz="4400" dirty="0">
              <a:solidFill>
                <a:srgbClr val="FA550A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9EE9DB8-B74F-5664-51B2-4197FCC29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5A1399D2-D99C-D0DD-5CC8-E68D670C09FD}"/>
              </a:ext>
            </a:extLst>
          </p:cNvPr>
          <p:cNvSpPr/>
          <p:nvPr/>
        </p:nvSpPr>
        <p:spPr>
          <a:xfrm>
            <a:off x="4112312" y="4174820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7570F632-B28B-6E53-4936-28867AA70D7D}"/>
              </a:ext>
            </a:extLst>
          </p:cNvPr>
          <p:cNvSpPr/>
          <p:nvPr/>
        </p:nvSpPr>
        <p:spPr>
          <a:xfrm>
            <a:off x="8595000" y="4200701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42AB717A-E8F8-675B-BAC9-D3C390C53A0B}"/>
              </a:ext>
            </a:extLst>
          </p:cNvPr>
          <p:cNvSpPr/>
          <p:nvPr/>
        </p:nvSpPr>
        <p:spPr>
          <a:xfrm>
            <a:off x="13271504" y="4200701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4C40E0-FA6B-EE42-E5EE-3BF99C52B4B9}"/>
              </a:ext>
            </a:extLst>
          </p:cNvPr>
          <p:cNvSpPr txBox="1"/>
          <p:nvPr/>
        </p:nvSpPr>
        <p:spPr>
          <a:xfrm>
            <a:off x="8485130" y="5669645"/>
            <a:ext cx="1390765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cena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03685CF-EBBC-77F3-790C-8375F079FBE0}"/>
              </a:ext>
            </a:extLst>
          </p:cNvPr>
          <p:cNvSpPr txBox="1"/>
          <p:nvPr/>
        </p:nvSpPr>
        <p:spPr>
          <a:xfrm>
            <a:off x="12912456" y="5768903"/>
            <a:ext cx="1816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czas</a:t>
            </a:r>
            <a:endParaRPr lang="pl-PL" sz="28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181B53C-B5EC-52B3-C80B-FE9188CCA20C}"/>
              </a:ext>
            </a:extLst>
          </p:cNvPr>
          <p:cNvSpPr txBox="1"/>
          <p:nvPr/>
        </p:nvSpPr>
        <p:spPr>
          <a:xfrm>
            <a:off x="2024742" y="5488442"/>
            <a:ext cx="4990011" cy="1970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p</a:t>
            </a:r>
            <a:r>
              <a:rPr lang="pl-PL" sz="28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ark technologiczny przystosowany do produkcji </a:t>
            </a:r>
            <a:r>
              <a:rPr lang="pl-PL" sz="28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masowej</a:t>
            </a:r>
            <a:endParaRPr lang="pl-PL" sz="2800" kern="100" dirty="0">
              <a:solidFill>
                <a:srgbClr val="0F0F64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</p:txBody>
      </p:sp>
      <p:pic>
        <p:nvPicPr>
          <p:cNvPr id="20" name="Grafika 19" descr="Wykres słupkowy z trendem wzrostowym z wypełnieniem pełnym">
            <a:extLst>
              <a:ext uri="{FF2B5EF4-FFF2-40B4-BE49-F238E27FC236}">
                <a16:creationId xmlns:a16="http://schemas.microsoft.com/office/drawing/2014/main" id="{EC93DFFC-9D26-1E9E-212C-A535FB1E9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4112" y="4292501"/>
            <a:ext cx="914400" cy="914400"/>
          </a:xfrm>
          <a:prstGeom prst="rect">
            <a:avLst/>
          </a:prstGeom>
        </p:spPr>
      </p:pic>
      <p:pic>
        <p:nvPicPr>
          <p:cNvPr id="22" name="Grafika 21" descr="Pieniądze kontur">
            <a:extLst>
              <a:ext uri="{FF2B5EF4-FFF2-40B4-BE49-F238E27FC236}">
                <a16:creationId xmlns:a16="http://schemas.microsoft.com/office/drawing/2014/main" id="{96BCBDCF-AE12-E676-05AE-69D65126D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0" y="4266620"/>
            <a:ext cx="914400" cy="914400"/>
          </a:xfrm>
          <a:prstGeom prst="rect">
            <a:avLst/>
          </a:prstGeom>
        </p:spPr>
      </p:pic>
      <p:pic>
        <p:nvPicPr>
          <p:cNvPr id="26" name="Grafika 25" descr="Stoper z wypełnieniem pełnym">
            <a:extLst>
              <a:ext uri="{FF2B5EF4-FFF2-40B4-BE49-F238E27FC236}">
                <a16:creationId xmlns:a16="http://schemas.microsoft.com/office/drawing/2014/main" id="{FC008A66-327C-E16E-1A93-BBFF9FBBF0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63304" y="42925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0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CCD18-7954-849B-AD8F-3F1A72C4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4DC8258-D5D7-7318-6AC9-243A7139ADE8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12105D-6F0F-A456-4145-73BB7314677B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F420DA2-AD06-D626-71D3-B8682FDA2460}"/>
              </a:ext>
            </a:extLst>
          </p:cNvPr>
          <p:cNvSpPr txBox="1"/>
          <p:nvPr/>
        </p:nvSpPr>
        <p:spPr>
          <a:xfrm>
            <a:off x="1089007" y="1003795"/>
            <a:ext cx="1683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accent6">
                    <a:lumMod val="75000"/>
                  </a:schemeClr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 </a:t>
            </a:r>
            <a:r>
              <a:rPr lang="pl-PL" sz="44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Powody ogólnej </a:t>
            </a:r>
            <a:r>
              <a:rPr lang="pl-PL" sz="4400" dirty="0">
                <a:solidFill>
                  <a:srgbClr val="FA550A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niechęci do działania z prototypami:</a:t>
            </a:r>
            <a:endParaRPr lang="pl-PL" sz="4400" dirty="0">
              <a:solidFill>
                <a:srgbClr val="FA550A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63A2CCE-34EE-3094-73C3-099235577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  <p:graphicFrame>
        <p:nvGraphicFramePr>
          <p:cNvPr id="14" name="pole tekstowe 11">
            <a:extLst>
              <a:ext uri="{FF2B5EF4-FFF2-40B4-BE49-F238E27FC236}">
                <a16:creationId xmlns:a16="http://schemas.microsoft.com/office/drawing/2014/main" id="{EF2172D0-F796-AB21-0D98-FE981BF3C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093950"/>
              </p:ext>
            </p:extLst>
          </p:nvPr>
        </p:nvGraphicFramePr>
        <p:xfrm>
          <a:off x="0" y="2137685"/>
          <a:ext cx="18433142" cy="706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3778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0FA56-14E5-B63A-75C6-52D55D2B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1A4BD76-F7A3-42BC-6B8E-3B112B2E1398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AC2F07B-E5D1-76B0-1AE3-8D988C1E0A28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C62C1DB-AF87-EF44-3D8E-81208CF3A26D}"/>
              </a:ext>
            </a:extLst>
          </p:cNvPr>
          <p:cNvSpPr txBox="1"/>
          <p:nvPr/>
        </p:nvSpPr>
        <p:spPr>
          <a:xfrm>
            <a:off x="727623" y="733902"/>
            <a:ext cx="1683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Cena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F1FE247-8ACC-93C6-753A-5780BA5DFB54}"/>
              </a:ext>
            </a:extLst>
          </p:cNvPr>
          <p:cNvSpPr txBox="1"/>
          <p:nvPr/>
        </p:nvSpPr>
        <p:spPr>
          <a:xfrm>
            <a:off x="727623" y="3127484"/>
            <a:ext cx="15931602" cy="590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p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rogi zakupowe na elementy</a:t>
            </a: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;</a:t>
            </a:r>
            <a:endParaRPr lang="pl-PL" sz="2400" kern="100" dirty="0">
              <a:solidFill>
                <a:srgbClr val="0F0F64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ilość osób zaangażowanych w produkcję w średnich i większych firmach</a:t>
            </a: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;</a:t>
            </a:r>
            <a:endParaRPr lang="pl-PL" sz="2400" kern="100" dirty="0">
              <a:solidFill>
                <a:srgbClr val="0F0F64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k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oszty stałe, przy prototypach koszty setupu, programowania maszyn i testów pozostają takie same, jak przy dużych partiach, co winduje cenę jednostkową;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n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iewykorzystanie pełnej wydajności maszyn,</a:t>
            </a: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 w 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przypadku prototypów linia produkcyjna nie działa z pełną wydajnością; maszyny są zatrzymywane na czas setupu;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r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ęczne korekty w dokumentacji lub ustawieniach produkcji wymagają czasu i wiedzy;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w</a:t>
            </a:r>
            <a:r>
              <a:rPr lang="pl-PL" sz="24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ysokie ryzyko poprawek wliczone w koszt produkcji.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4244D75-12DA-F83E-8676-E6BBD0D863E7}"/>
              </a:ext>
            </a:extLst>
          </p:cNvPr>
          <p:cNvSpPr txBox="1"/>
          <p:nvPr/>
        </p:nvSpPr>
        <p:spPr>
          <a:xfrm>
            <a:off x="727623" y="1855392"/>
            <a:ext cx="1683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Dlaczego płytka przy ilościach produkcyjnych kosztuje kilkadziesiąt złotych za sztukę, a przy prototypach nawet kilka tysięcy?</a:t>
            </a:r>
            <a:endParaRPr lang="pl-PL" sz="3600" dirty="0">
              <a:solidFill>
                <a:srgbClr val="FA550A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19EF9885-62E8-E816-D8B4-A46B91EC6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11D7-864E-3DA5-883E-DE6456F0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513CFD6-1FAB-15BC-A3A7-70BE2DB8A4E4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678E8A6-2276-B54A-C4EC-0945DF720419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A63774-CC1F-76B3-CB11-295B5B1AA6FC}"/>
              </a:ext>
            </a:extLst>
          </p:cNvPr>
          <p:cNvSpPr txBox="1"/>
          <p:nvPr/>
        </p:nvSpPr>
        <p:spPr>
          <a:xfrm>
            <a:off x="727624" y="1599334"/>
            <a:ext cx="1683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Jak można obniżyć koszty projektu</a:t>
            </a:r>
            <a:r>
              <a:rPr lang="pl-PL" sz="4400" dirty="0">
                <a:solidFill>
                  <a:srgbClr val="FA550A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?</a:t>
            </a:r>
            <a:endParaRPr lang="pl-PL" sz="4400" dirty="0">
              <a:solidFill>
                <a:srgbClr val="FA550A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F7180F-A9E8-BEB1-237F-E4856D46FA10}"/>
              </a:ext>
            </a:extLst>
          </p:cNvPr>
          <p:cNvSpPr txBox="1"/>
          <p:nvPr/>
        </p:nvSpPr>
        <p:spPr>
          <a:xfrm>
            <a:off x="546125" y="2881124"/>
            <a:ext cx="16832753" cy="4885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e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lementy po jednej stronie (mniej szablonów, krótszy czas montażu, jedno przejście przez piec, mniej programów na P&amp;P, AOI);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u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nikanie montażu THT tam, gdzie jest wybór;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d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obra jakość dokumentacji, paczka z plikami, Gerber, plik z opisem parametrów PCB, P&amp;P, dobrze opisany BOM.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B3D8BC4-2FBD-3097-64E3-52645252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3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7453-0CA9-46F8-9EA7-14580FFE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1E79E3E-402A-6699-7FA8-4C203D81ED7E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539C212-6563-74C1-B595-A15089C29D6F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55C92A-1E35-AB32-7E9E-0FE0B168E34F}"/>
              </a:ext>
            </a:extLst>
          </p:cNvPr>
          <p:cNvSpPr txBox="1"/>
          <p:nvPr/>
        </p:nvSpPr>
        <p:spPr>
          <a:xfrm>
            <a:off x="243840" y="1599334"/>
            <a:ext cx="1731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                                               </a:t>
            </a:r>
            <a:r>
              <a:rPr lang="pl-PL" sz="44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Czas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5E9001B-9FFA-873A-E571-5400A85F2DCB}"/>
              </a:ext>
            </a:extLst>
          </p:cNvPr>
          <p:cNvSpPr txBox="1"/>
          <p:nvPr/>
        </p:nvSpPr>
        <p:spPr>
          <a:xfrm>
            <a:off x="6273902" y="3234314"/>
            <a:ext cx="11875553" cy="587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komunikacja, sprawne odpowiedzi</a:t>
            </a: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 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(przykład pytań technicznych do PCB);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s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zybkie podejmowanie decyzji;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jeśli </a:t>
            </a: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czegoś nie wiemy, nie jesteśmy pewni - pytajmy</a:t>
            </a:r>
            <a:r>
              <a:rPr lang="pl-PL" sz="3200" kern="100" dirty="0">
                <a:solidFill>
                  <a:srgbClr val="0F0F64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;</a:t>
            </a:r>
            <a:endParaRPr lang="pl-PL" sz="3200" kern="100" dirty="0">
              <a:solidFill>
                <a:srgbClr val="0F0F64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kern="100" dirty="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wskazanie osoby, która jest odpowiedzialna za stronę techniczną projektu. </a:t>
            </a:r>
          </a:p>
        </p:txBody>
      </p:sp>
      <p:pic>
        <p:nvPicPr>
          <p:cNvPr id="3" name="Obraz 2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2C98A54C-533F-43B3-1791-8A4B706F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3495" r="17198" b="3420"/>
          <a:stretch/>
        </p:blipFill>
        <p:spPr>
          <a:xfrm>
            <a:off x="506397" y="1224767"/>
            <a:ext cx="5504949" cy="78374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18476D1-628D-7F2B-73E7-9BD68FB7DBF5}"/>
              </a:ext>
            </a:extLst>
          </p:cNvPr>
          <p:cNvSpPr txBox="1"/>
          <p:nvPr/>
        </p:nvSpPr>
        <p:spPr>
          <a:xfrm>
            <a:off x="6532983" y="2443045"/>
            <a:ext cx="11755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rgbClr val="FA550A"/>
                </a:solidFill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Jeśli </a:t>
            </a:r>
            <a:r>
              <a:rPr lang="pl-PL" sz="32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cena nie gra już roli, to rolę zaczyna grać czas!</a:t>
            </a:r>
          </a:p>
          <a:p>
            <a:endParaRPr lang="pl-PL" sz="3200" dirty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6B908F3-01C7-01E3-C852-229A9E36B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4DABB-62E2-EEC7-86A4-E2535F5F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5433F90-123A-33FE-68F8-3AA11725DA90}"/>
              </a:ext>
            </a:extLst>
          </p:cNvPr>
          <p:cNvCxnSpPr>
            <a:cxnSpLocks/>
          </p:cNvCxnSpPr>
          <p:nvPr/>
        </p:nvCxnSpPr>
        <p:spPr>
          <a:xfrm flipH="1">
            <a:off x="116114" y="9927771"/>
            <a:ext cx="16098485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62810DD-641C-F300-C116-5013D579F713}"/>
              </a:ext>
            </a:extLst>
          </p:cNvPr>
          <p:cNvCxnSpPr>
            <a:cxnSpLocks/>
          </p:cNvCxnSpPr>
          <p:nvPr/>
        </p:nvCxnSpPr>
        <p:spPr>
          <a:xfrm flipH="1">
            <a:off x="17378878" y="9927771"/>
            <a:ext cx="770577" cy="0"/>
          </a:xfrm>
          <a:prstGeom prst="line">
            <a:avLst/>
          </a:prstGeom>
          <a:ln w="38100">
            <a:solidFill>
              <a:srgbClr val="0F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D080C42-2659-1F19-39F8-8F04040E1254}"/>
              </a:ext>
            </a:extLst>
          </p:cNvPr>
          <p:cNvSpPr txBox="1"/>
          <p:nvPr/>
        </p:nvSpPr>
        <p:spPr>
          <a:xfrm>
            <a:off x="931413" y="1041404"/>
            <a:ext cx="1683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>
                <a:solidFill>
                  <a:srgbClr val="FA550A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Jak przekonać EMS do współpracy przy prototypach: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576D195-2838-A8C6-0DDA-DECF0654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1717" y="8486966"/>
            <a:ext cx="2250043" cy="1800034"/>
          </a:xfrm>
          <a:prstGeom prst="rect">
            <a:avLst/>
          </a:prstGeom>
        </p:spPr>
      </p:pic>
      <p:graphicFrame>
        <p:nvGraphicFramePr>
          <p:cNvPr id="14" name="pole tekstowe 11">
            <a:extLst>
              <a:ext uri="{FF2B5EF4-FFF2-40B4-BE49-F238E27FC236}">
                <a16:creationId xmlns:a16="http://schemas.microsoft.com/office/drawing/2014/main" id="{6BF65EAC-ADDE-C5D1-0FAC-02521045D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18040"/>
              </p:ext>
            </p:extLst>
          </p:nvPr>
        </p:nvGraphicFramePr>
        <p:xfrm>
          <a:off x="116114" y="2023631"/>
          <a:ext cx="17805646" cy="722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838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7D4A-C271-1A06-0281-B2F32BB1C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E6EF3AC-89BB-AD6F-D64F-2F240347F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812" y="6555070"/>
            <a:ext cx="13716000" cy="2483643"/>
          </a:xfrm>
        </p:spPr>
        <p:txBody>
          <a:bodyPr>
            <a:normAutofit/>
          </a:bodyPr>
          <a:lstStyle/>
          <a:p>
            <a:endParaRPr lang="pl-PL" sz="7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7200">
                <a:solidFill>
                  <a:srgbClr val="0F0F64"/>
                </a:solidFill>
                <a:effectLst/>
                <a:latin typeface="Poppins SemiBold" panose="00000700000000000000" pitchFamily="2" charset="-18"/>
                <a:ea typeface="Aptos" panose="020B0004020202020204" pitchFamily="34" charset="0"/>
                <a:cs typeface="Poppins SemiBold" panose="00000700000000000000" pitchFamily="2" charset="-18"/>
              </a:rPr>
              <a:t>Dziękuję za uwagę</a:t>
            </a:r>
            <a:endParaRPr lang="pl-PL" sz="7200" dirty="0">
              <a:solidFill>
                <a:srgbClr val="0F0F64"/>
              </a:solidFill>
              <a:effectLst/>
              <a:latin typeface="Poppins SemiBold" panose="00000700000000000000" pitchFamily="2" charset="-18"/>
              <a:ea typeface="Aptos" panose="020B0004020202020204" pitchFamily="34" charset="0"/>
              <a:cs typeface="Poppins SemiBold" panose="00000700000000000000" pitchFamily="2" charset="-18"/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746DB390-9CCE-1D58-549A-30A293E7A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3287" y="-994719"/>
            <a:ext cx="10171050" cy="81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3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baff21-c074-4a3b-96be-05137cd7d9d6">
      <UserInfo>
        <DisplayName>Rafał Jabłoński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10F595FB789C41958A3861FAF56DDB" ma:contentTypeVersion="5" ma:contentTypeDescription="Utwórz nowy dokument." ma:contentTypeScope="" ma:versionID="ed8bbdfb702f98b7acbeccb88b067c6c">
  <xsd:schema xmlns:xsd="http://www.w3.org/2001/XMLSchema" xmlns:xs="http://www.w3.org/2001/XMLSchema" xmlns:p="http://schemas.microsoft.com/office/2006/metadata/properties" xmlns:ns2="ffca0ddc-412a-466c-8014-f5c35bbe35ef" xmlns:ns3="cabaff21-c074-4a3b-96be-05137cd7d9d6" targetNamespace="http://schemas.microsoft.com/office/2006/metadata/properties" ma:root="true" ma:fieldsID="541fdf05a59c3a590fc8c28d07038dcd" ns2:_="" ns3:_="">
    <xsd:import namespace="ffca0ddc-412a-466c-8014-f5c35bbe35ef"/>
    <xsd:import namespace="cabaff21-c074-4a3b-96be-05137cd7d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a0ddc-412a-466c-8014-f5c35bbe3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aff21-c074-4a3b-96be-05137cd7d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FBF56-DCD4-48E4-AC2E-72A1444536CF}">
  <ds:schemaRefs>
    <ds:schemaRef ds:uri="cabaff21-c074-4a3b-96be-05137cd7d9d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96C333-CB82-4C05-BDEE-914E9CFEB8DB}">
  <ds:schemaRefs>
    <ds:schemaRef ds:uri="cabaff21-c074-4a3b-96be-05137cd7d9d6"/>
    <ds:schemaRef ds:uri="ffca0ddc-412a-466c-8014-f5c35bbe35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78346C-CB34-43FD-BD22-655CF9D52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2155</TotalTime>
  <Words>399</Words>
  <Application>Microsoft Office PowerPoint</Application>
  <PresentationFormat>Niestandardowy</PresentationFormat>
  <Paragraphs>47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Poppins SemiBold</vt:lpstr>
      <vt:lpstr>Aptos</vt:lpstr>
      <vt:lpstr>Aptos Display</vt:lpstr>
      <vt:lpstr>Calibri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Rafał</dc:title>
  <dc:creator>Monika Wolicka</dc:creator>
  <cp:lastModifiedBy>Rafał Jabłoński</cp:lastModifiedBy>
  <cp:revision>14</cp:revision>
  <dcterms:created xsi:type="dcterms:W3CDTF">2006-08-16T00:00:00Z</dcterms:created>
  <dcterms:modified xsi:type="dcterms:W3CDTF">2024-11-20T08:47:08Z</dcterms:modified>
  <dc:identifier>DAFyt6wptXo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0x010100ED10F595FB789C41958A3861FAF56DDB</vt:lpwstr>
  </property>
</Properties>
</file>